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858000" cy="9144000"/>
  <p:embeddedFontLst>
    <p:embeddedFont>
      <p:font typeface="Proxima Nova"/>
      <p:regular r:id="rId28"/>
      <p:bold r:id="rId29"/>
      <p:italic r:id="rId30"/>
      <p:boldItalic r:id="rId31"/>
    </p:embeddedFont>
    <p:embeddedFont>
      <p:font typeface="Alfa Slab One"/>
      <p:regular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7F21D9A9-412D-44E3-9FC8-CFA421CAB4C0}">
  <a:tblStyle styleId="{7F21D9A9-412D-44E3-9FC8-CFA421CAB4C0}"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med" w="med" type="none"/>
              <a:tailEnd len="med" w="med" type="none"/>
            </a:ln>
          </a:left>
          <a:right>
            <a:ln cap="flat" cmpd="sng" w="12700">
              <a:solidFill>
                <a:schemeClr val="dk1"/>
              </a:solidFill>
              <a:prstDash val="solid"/>
              <a:round/>
              <a:headEnd len="med" w="med" type="none"/>
              <a:tailEnd len="med" w="med" type="none"/>
            </a:ln>
          </a:right>
          <a:top>
            <a:ln cap="flat" cmpd="sng" w="12700">
              <a:solidFill>
                <a:schemeClr val="dk1"/>
              </a:solidFill>
              <a:prstDash val="solid"/>
              <a:round/>
              <a:headEnd len="med" w="med" type="none"/>
              <a:tailEnd len="med" w="med" type="none"/>
            </a:ln>
          </a:top>
          <a:bottom>
            <a:ln cap="flat" cmpd="sng" w="12700">
              <a:solidFill>
                <a:schemeClr val="dk1"/>
              </a:solidFill>
              <a:prstDash val="solid"/>
              <a:round/>
              <a:headEnd len="med" w="med" type="none"/>
              <a:tailEnd len="med" w="med" type="none"/>
            </a:ln>
          </a:bottom>
          <a:insideH>
            <a:ln cap="flat" cmpd="sng" w="12700">
              <a:solidFill>
                <a:schemeClr val="dk1"/>
              </a:solidFill>
              <a:prstDash val="solid"/>
              <a:round/>
              <a:headEnd len="med" w="med" type="none"/>
              <a:tailEnd len="med" w="med" type="none"/>
            </a:ln>
          </a:insideH>
          <a:insideV>
            <a:ln cap="flat" cmpd="sng" w="12700">
              <a:solidFill>
                <a:schemeClr val="dk1"/>
              </a:solidFill>
              <a:prstDash val="solid"/>
              <a:round/>
              <a:headEnd len="med" w="med" type="none"/>
              <a:tailEnd len="med" w="med" type="none"/>
            </a:ln>
          </a:insideV>
        </a:tcBdr>
        <a:fill>
          <a:solidFill>
            <a:srgbClr val="FFFFFF">
              <a:alpha val="0"/>
            </a:srgbClr>
          </a:solidFill>
        </a:fill>
      </a:tcStyle>
    </a:wholeTbl>
  </a:tblStyle>
  <a:tblStyle styleId="{C5486B37-7725-4F0C-89A4-273C4F038618}" styleName="Table_1">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 styleId="{EE867DB5-FD15-4F41-A9DF-A03BD37EB9E7}" styleName="Table_2"/>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ProximaNova-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roximaNova-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roximaNova-boldItalic.fntdata"/><Relationship Id="rId30" Type="http://schemas.openxmlformats.org/officeDocument/2006/relationships/font" Target="fonts/ProximaNova-italic.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AlfaSlabOne-regular.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8788"/>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8788"/>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400550"/>
            <a:ext cx="5486399" cy="360045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8786"/>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zh-TW"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library.taiwanschoolnet.org/cyberfair2003/C0323500189/taiwancoffee.htm#1"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74" name="Shape 7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400550"/>
            <a:ext cx="5486400" cy="3600600"/>
          </a:xfrm>
          <a:prstGeom prst="rect">
            <a:avLst/>
          </a:prstGeom>
        </p:spPr>
        <p:txBody>
          <a:bodyPr anchorCtr="0" anchor="t" bIns="91425" lIns="91425" rIns="91425" tIns="91425">
            <a:noAutofit/>
          </a:bodyPr>
          <a:lstStyle/>
          <a:p>
            <a:pPr indent="0" lvl="0" marL="0" rtl="0">
              <a:lnSpc>
                <a:spcPct val="115000"/>
              </a:lnSpc>
              <a:spcBef>
                <a:spcPts val="0"/>
              </a:spcBef>
              <a:buNone/>
            </a:pPr>
            <a:r>
              <a:rPr lang="zh-TW">
                <a:solidFill>
                  <a:srgbClr val="4285F4"/>
                </a:solidFill>
              </a:rPr>
              <a:t>http://health.morningstar.com.tw/healthqa/sick_print.asp?id=879 參考此頁</a:t>
            </a:r>
          </a:p>
          <a:p>
            <a:pPr indent="0" lvl="0" marL="0" rtl="0">
              <a:lnSpc>
                <a:spcPct val="115000"/>
              </a:lnSpc>
              <a:spcBef>
                <a:spcPts val="0"/>
              </a:spcBef>
              <a:buNone/>
            </a:pPr>
            <a:r>
              <a:rPr lang="zh-TW">
                <a:solidFill>
                  <a:srgbClr val="4285F4"/>
                </a:solidFill>
              </a:rPr>
              <a:t>補充說明: 目前具有經濟價值的咖啡為阿拉比卡(Arabica)、羅布斯塔(Robusta)2種為主，另外還有 利比利卡(Liberica)。</a:t>
            </a:r>
          </a:p>
          <a:p>
            <a:pPr indent="0" lvl="0" marL="0" rtl="0">
              <a:lnSpc>
                <a:spcPct val="115000"/>
              </a:lnSpc>
              <a:spcBef>
                <a:spcPts val="0"/>
              </a:spcBef>
              <a:buNone/>
            </a:pPr>
            <a:r>
              <a:rPr lang="zh-TW">
                <a:solidFill>
                  <a:srgbClr val="4285F4"/>
                </a:solidFill>
              </a:rPr>
              <a:t>咖啡的產量：阿拉比卡（Arabica）佔世界咖啡產量 ６９ ％、羅巴斯塔（Robusta）佔世界咖啡產量 ３０ ％、利伯利卡（Liberica）佔世界咖啡產量１ ％左右。因此世界上的咖啡豆交易及咖啡期貨的交易種類，皆以阿拉比卡（Arabica）及羅布斯塔（Robusta）二種為主。</a:t>
            </a:r>
          </a:p>
          <a:p>
            <a:pPr lvl="0">
              <a:spcBef>
                <a:spcPts val="0"/>
              </a:spcBef>
              <a:buNone/>
            </a:pPr>
            <a:r>
              <a:t/>
            </a:r>
            <a:endParaRPr>
              <a:solidFill>
                <a:srgbClr val="FFFFFF"/>
              </a:solidFill>
              <a:latin typeface="Arial"/>
              <a:ea typeface="Arial"/>
              <a:cs typeface="Arial"/>
              <a:sym typeface="Arial"/>
            </a:endParaRPr>
          </a:p>
        </p:txBody>
      </p:sp>
      <p:sp>
        <p:nvSpPr>
          <p:cNvPr id="145" name="Shape 145"/>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zh-TW"/>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51" name="Shape 15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rPr lang="zh-TW"/>
              <a:t>水洗法是將採下的果實放入水槽內浸泡二、四小時，柔軟果肉，以果肉機將果肉打掉，然後在將種子浸水二、四小時，使殘留的果肉發酵並完全掉落，乃得乾淨的種子，這就是粗咖啡，再以日光或人工烘乾，使用機器或人工去掉銀皮與隔層就可得到調製咖啡豆了。</a:t>
            </a:r>
          </a:p>
        </p:txBody>
      </p:sp>
      <p:sp>
        <p:nvSpPr>
          <p:cNvPr id="157" name="Shape 15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rPr lang="zh-TW"/>
              <a:t>乾燥法為最原始的方法，在果實成熟後立刻採收，鋪放在平坦的空地上，每天用耙掃過幾次，使咖啡豆可以乾的比較均勻，之後經過二~四星期的風吹日曬，就可製成，但切記一點就是要注意天氣必須連續晴朗，否則容易腐爛、發酸，並散發出難聞的氣味，破壞了咖啡的香味。</a:t>
            </a:r>
          </a:p>
        </p:txBody>
      </p:sp>
      <p:sp>
        <p:nvSpPr>
          <p:cNvPr id="163" name="Shape 16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txBox="1"/>
          <p:nvPr>
            <p:ph idx="1" type="body"/>
          </p:nvPr>
        </p:nvSpPr>
        <p:spPr>
          <a:xfrm>
            <a:off x="685800" y="4400550"/>
            <a:ext cx="5486399" cy="3600450"/>
          </a:xfrm>
          <a:prstGeom prst="rect">
            <a:avLst/>
          </a:prstGeom>
        </p:spPr>
        <p:txBody>
          <a:bodyPr anchorCtr="0" anchor="t" bIns="91425" lIns="91425" rIns="91425" tIns="91425">
            <a:noAutofit/>
          </a:bodyPr>
          <a:lstStyle/>
          <a:p>
            <a:pPr lvl="0" rtl="0">
              <a:lnSpc>
                <a:spcPct val="115000"/>
              </a:lnSpc>
              <a:spcBef>
                <a:spcPts val="0"/>
              </a:spcBef>
              <a:buNone/>
            </a:pPr>
            <a:r>
              <a:rPr lang="zh-TW">
                <a:solidFill>
                  <a:srgbClr val="990000"/>
                </a:solidFill>
                <a:highlight>
                  <a:srgbClr val="FFFFFF"/>
                </a:highlight>
                <a:latin typeface="Times New Roman"/>
                <a:ea typeface="Times New Roman"/>
                <a:cs typeface="Times New Roman"/>
                <a:sym typeface="Times New Roman"/>
              </a:rPr>
              <a:t>分成主要的四大類；淺（light），中（medium），深（dark），和特深（verydark）</a:t>
            </a:r>
          </a:p>
          <a:p>
            <a:pPr lvl="0" rtl="0">
              <a:lnSpc>
                <a:spcPct val="115000"/>
              </a:lnSpc>
              <a:spcBef>
                <a:spcPts val="0"/>
              </a:spcBef>
              <a:buNone/>
            </a:pPr>
            <a:r>
              <a:rPr lang="zh-TW">
                <a:solidFill>
                  <a:srgbClr val="990000"/>
                </a:solidFill>
                <a:highlight>
                  <a:srgbClr val="FFFFFF"/>
                </a:highlight>
                <a:latin typeface="Times New Roman"/>
                <a:ea typeface="Times New Roman"/>
                <a:cs typeface="Times New Roman"/>
                <a:sym typeface="Times New Roman"/>
              </a:rPr>
              <a:t>〈1〉淺炒的咖啡豆（淺褐色）會有很濃的氣味，很脆，很高的酸度是主要的風味和</a:t>
            </a:r>
          </a:p>
          <a:p>
            <a:pPr lvl="0" rtl="0">
              <a:lnSpc>
                <a:spcPct val="115000"/>
              </a:lnSpc>
              <a:spcBef>
                <a:spcPts val="0"/>
              </a:spcBef>
              <a:buNone/>
            </a:pPr>
            <a:r>
              <a:rPr lang="zh-TW">
                <a:solidFill>
                  <a:srgbClr val="990000"/>
                </a:solidFill>
                <a:highlight>
                  <a:srgbClr val="FFFFFF"/>
                </a:highlight>
                <a:latin typeface="Times New Roman"/>
                <a:ea typeface="Times New Roman"/>
                <a:cs typeface="Times New Roman"/>
                <a:sym typeface="Times New Roman"/>
              </a:rPr>
              <a:t>　　　　　　　　　輕微的醇度。</a:t>
            </a:r>
          </a:p>
          <a:p>
            <a:pPr lvl="0" rtl="0">
              <a:lnSpc>
                <a:spcPct val="115000"/>
              </a:lnSpc>
              <a:spcBef>
                <a:spcPts val="0"/>
              </a:spcBef>
              <a:buNone/>
            </a:pPr>
            <a:r>
              <a:rPr lang="zh-TW">
                <a:solidFill>
                  <a:srgbClr val="990000"/>
                </a:solidFill>
                <a:highlight>
                  <a:srgbClr val="FFFFFF"/>
                </a:highlight>
                <a:latin typeface="Times New Roman"/>
                <a:ea typeface="Times New Roman"/>
                <a:cs typeface="Times New Roman"/>
                <a:sym typeface="Times New Roman"/>
              </a:rPr>
              <a:t>〈2〉中炒的咖啡豆（淺棕色）有很濃的醇度，同時還保有大部份的酸度。</a:t>
            </a:r>
          </a:p>
          <a:p>
            <a:pPr lvl="0" rtl="0">
              <a:lnSpc>
                <a:spcPct val="115000"/>
              </a:lnSpc>
              <a:spcBef>
                <a:spcPts val="0"/>
              </a:spcBef>
              <a:buNone/>
            </a:pPr>
            <a:r>
              <a:rPr lang="zh-TW">
                <a:solidFill>
                  <a:srgbClr val="990000"/>
                </a:solidFill>
                <a:highlight>
                  <a:srgbClr val="FFFFFF"/>
                </a:highlight>
                <a:latin typeface="Times New Roman"/>
                <a:ea typeface="Times New Roman"/>
                <a:cs typeface="Times New Roman"/>
                <a:sym typeface="Times New Roman"/>
              </a:rPr>
              <a:t>〈3〉深炒的咖啡豆（深棕色表面上帶有一點油脂的痕跡）酸度被輕微的焦苦味所代</a:t>
            </a:r>
          </a:p>
          <a:p>
            <a:pPr lvl="0" rtl="0">
              <a:lnSpc>
                <a:spcPct val="115000"/>
              </a:lnSpc>
              <a:spcBef>
                <a:spcPts val="0"/>
              </a:spcBef>
              <a:buNone/>
            </a:pPr>
            <a:r>
              <a:rPr lang="zh-TW">
                <a:solidFill>
                  <a:srgbClr val="990000"/>
                </a:solidFill>
                <a:highlight>
                  <a:srgbClr val="FFFFFF"/>
                </a:highlight>
                <a:latin typeface="Times New Roman"/>
                <a:ea typeface="Times New Roman"/>
                <a:cs typeface="Times New Roman"/>
                <a:sym typeface="Times New Roman"/>
              </a:rPr>
              <a:t>　　　　　　　　　替，而產生一種辛辣的味道。</a:t>
            </a:r>
          </a:p>
          <a:p>
            <a:pPr lvl="0" rtl="0">
              <a:lnSpc>
                <a:spcPct val="115000"/>
              </a:lnSpc>
              <a:spcBef>
                <a:spcPts val="0"/>
              </a:spcBef>
              <a:buNone/>
            </a:pPr>
            <a:r>
              <a:rPr lang="zh-TW">
                <a:solidFill>
                  <a:srgbClr val="990000"/>
                </a:solidFill>
                <a:highlight>
                  <a:srgbClr val="FFFFFF"/>
                </a:highlight>
                <a:latin typeface="Times New Roman"/>
                <a:ea typeface="Times New Roman"/>
                <a:cs typeface="Times New Roman"/>
                <a:sym typeface="Times New Roman"/>
              </a:rPr>
              <a:t>〈4〉特深炒的咖啡豆〔深棕色甚至黑色表面上有油脂的痕跡〕含有一種碳灰的苦味　　　　　　　　　</a:t>
            </a:r>
          </a:p>
          <a:p>
            <a:pPr lvl="0" rtl="0">
              <a:lnSpc>
                <a:spcPct val="115000"/>
              </a:lnSpc>
              <a:spcBef>
                <a:spcPts val="0"/>
              </a:spcBef>
              <a:buNone/>
            </a:pPr>
            <a:r>
              <a:rPr lang="zh-TW">
                <a:solidFill>
                  <a:srgbClr val="990000"/>
                </a:solidFill>
                <a:highlight>
                  <a:srgbClr val="FFFFFF"/>
                </a:highlight>
                <a:latin typeface="Times New Roman"/>
                <a:ea typeface="Times New Roman"/>
                <a:cs typeface="Times New Roman"/>
                <a:sym typeface="Times New Roman"/>
              </a:rPr>
              <a:t>　　　　　　　　　，醇度明顯的減低。</a:t>
            </a:r>
          </a:p>
          <a:p>
            <a:pPr lvl="0">
              <a:spcBef>
                <a:spcPts val="0"/>
              </a:spcBef>
              <a:buNone/>
            </a:pPr>
            <a:r>
              <a:t/>
            </a:r>
            <a:endParaRPr/>
          </a:p>
        </p:txBody>
      </p:sp>
      <p:sp>
        <p:nvSpPr>
          <p:cNvPr id="169" name="Shape 16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rPr lang="zh-TW" u="sng">
                <a:solidFill>
                  <a:schemeClr val="hlink"/>
                </a:solidFill>
                <a:hlinkClick r:id="rId2"/>
              </a:rPr>
              <a:t>http://library.taiwanschoolnet.org/cyberfair2003/C0323500189/taiwancoffee.htm#1</a:t>
            </a:r>
            <a:r>
              <a:rPr lang="zh-TW">
                <a:solidFill>
                  <a:srgbClr val="3F3F3F"/>
                </a:solidFill>
              </a:rPr>
              <a:t>上台內容補充說明</a:t>
            </a:r>
          </a:p>
        </p:txBody>
      </p:sp>
      <p:sp>
        <p:nvSpPr>
          <p:cNvPr id="184" name="Shape 184"/>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zh-TW"/>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93" name="Shape 193"/>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rPr lang="zh-TW"/>
              <a:t>日治時期就有種植咖啡</a:t>
            </a:r>
          </a:p>
          <a:p>
            <a:pPr indent="0" lvl="0" marL="0" rtl="0">
              <a:lnSpc>
                <a:spcPct val="115000"/>
              </a:lnSpc>
              <a:spcBef>
                <a:spcPts val="0"/>
              </a:spcBef>
              <a:buNone/>
            </a:pPr>
            <a:r>
              <a:rPr lang="zh-TW">
                <a:solidFill>
                  <a:srgbClr val="000000"/>
                </a:solidFill>
                <a:highlight>
                  <a:srgbClr val="F1F0F0"/>
                </a:highlight>
                <a:latin typeface="Arial"/>
                <a:ea typeface="Arial"/>
                <a:cs typeface="Arial"/>
                <a:sym typeface="Arial"/>
              </a:rPr>
              <a:t>當地土質、日照、雨量、坡度等自然環境的條件，發現很適合栽種咖啡</a:t>
            </a:r>
          </a:p>
          <a:p>
            <a:pPr indent="0" lvl="0" marL="76200" rtl="0">
              <a:lnSpc>
                <a:spcPct val="115000"/>
              </a:lnSpc>
              <a:spcBef>
                <a:spcPts val="0"/>
              </a:spcBef>
              <a:buNone/>
            </a:pPr>
            <a:r>
              <a:t/>
            </a:r>
            <a:endParaRPr sz="1000">
              <a:solidFill>
                <a:srgbClr val="4B4F56"/>
              </a:solidFill>
              <a:highlight>
                <a:srgbClr val="F1F0F0"/>
              </a:highlight>
              <a:latin typeface="Arial"/>
              <a:ea typeface="Arial"/>
              <a:cs typeface="Arial"/>
              <a:sym typeface="Arial"/>
            </a:endParaRPr>
          </a:p>
          <a:p>
            <a:pPr lvl="0">
              <a:spcBef>
                <a:spcPts val="0"/>
              </a:spcBef>
              <a:buNone/>
            </a:pPr>
            <a:r>
              <a:t/>
            </a:r>
            <a:endParaRPr/>
          </a:p>
        </p:txBody>
      </p:sp>
      <p:sp>
        <p:nvSpPr>
          <p:cNvPr id="194" name="Shape 194"/>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zh-TW"/>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01" name="Shape 20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208" name="Shape 208"/>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zh-TW"/>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13" name="Shape 21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0" name="Shape 80"/>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zh-TW" sz="1200" u="none" cap="none" strike="noStrike">
                <a:solidFill>
                  <a:schemeClr val="dk1"/>
                </a:solidFill>
                <a:latin typeface="Calibri"/>
                <a:ea typeface="Calibri"/>
                <a:cs typeface="Calibri"/>
                <a:sym typeface="Calibri"/>
              </a:rPr>
              <a:t>http://www.cafee.tw/bulletin_con.php?id=13</a:t>
            </a:r>
          </a:p>
        </p:txBody>
      </p:sp>
      <p:sp>
        <p:nvSpPr>
          <p:cNvPr id="81" name="Shape 81"/>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zh-TW"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 name="Shape 221"/>
        <p:cNvGrpSpPr/>
        <p:nvPr/>
      </p:nvGrpSpPr>
      <p:grpSpPr>
        <a:xfrm>
          <a:off x="0" y="0"/>
          <a:ext cx="0" cy="0"/>
          <a:chOff x="0" y="0"/>
          <a:chExt cx="0" cy="0"/>
        </a:xfrm>
      </p:grpSpPr>
      <p:sp>
        <p:nvSpPr>
          <p:cNvPr id="222" name="Shape 222"/>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23" name="Shape 22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8" name="Shape 228"/>
        <p:cNvGrpSpPr/>
        <p:nvPr/>
      </p:nvGrpSpPr>
      <p:grpSpPr>
        <a:xfrm>
          <a:off x="0" y="0"/>
          <a:ext cx="0" cy="0"/>
          <a:chOff x="0" y="0"/>
          <a:chExt cx="0" cy="0"/>
        </a:xfrm>
      </p:grpSpPr>
      <p:sp>
        <p:nvSpPr>
          <p:cNvPr id="229" name="Shape 229"/>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30" name="Shape 23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37" name="Shape 237"/>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238" name="Shape 238"/>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zh-TW"/>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90" name="Shape 9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05" name="Shape 10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11" name="Shape 11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17" name="Shape 11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23" name="Shape 12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29" name="Shape 129"/>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zh-TW" sz="1200" u="none" cap="none" strike="noStrike">
                <a:solidFill>
                  <a:schemeClr val="dk1"/>
                </a:solidFill>
                <a:latin typeface="Calibri"/>
                <a:ea typeface="Calibri"/>
                <a:cs typeface="Calibri"/>
                <a:sym typeface="Calibri"/>
              </a:rPr>
              <a:t>咖樹生長於南迴歸線與北迴歸線間及赤道附近的熱帶地區</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30" name="Shape 130"/>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zh-TW"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rPr lang="zh-TW" sz="1400">
                <a:solidFill>
                  <a:srgbClr val="000000"/>
                </a:solidFill>
                <a:latin typeface="Arial"/>
                <a:ea typeface="Arial"/>
                <a:cs typeface="Arial"/>
                <a:sym typeface="Arial"/>
              </a:rPr>
              <a:t>咖啡產地中南美約佔60%，其次非洲、阿拉伯約佔30%，其餘的10%則分布於亞洲各國及各多數島嶼。這些地區有一個共同點就是溫度、年雨量大致同，並且有充足的陽光、肥沃的土壤。</a:t>
            </a:r>
          </a:p>
        </p:txBody>
      </p:sp>
      <p:sp>
        <p:nvSpPr>
          <p:cNvPr id="138" name="Shape 138"/>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zh-TW"/>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3" name="Shape 13"/>
        <p:cNvGrpSpPr/>
        <p:nvPr/>
      </p:nvGrpSpPr>
      <p:grpSpPr>
        <a:xfrm>
          <a:off x="0" y="0"/>
          <a:ext cx="0" cy="0"/>
          <a:chOff x="0" y="0"/>
          <a:chExt cx="0" cy="0"/>
        </a:xfrm>
      </p:grpSpPr>
      <p:cxnSp>
        <p:nvCxnSpPr>
          <p:cNvPr id="14" name="Shape 14"/>
          <p:cNvCxnSpPr/>
          <p:nvPr/>
        </p:nvCxnSpPr>
        <p:spPr>
          <a:xfrm>
            <a:off x="5704400" y="3668216"/>
            <a:ext cx="783300" cy="0"/>
          </a:xfrm>
          <a:prstGeom prst="straightConnector1">
            <a:avLst/>
          </a:prstGeom>
          <a:noFill/>
          <a:ln cap="flat" cmpd="sng" w="76200">
            <a:solidFill>
              <a:schemeClr val="dk1"/>
            </a:solidFill>
            <a:prstDash val="solid"/>
            <a:round/>
            <a:headEnd len="med" w="med" type="none"/>
            <a:tailEnd len="med" w="med" type="none"/>
          </a:ln>
        </p:spPr>
      </p:cxnSp>
      <p:sp>
        <p:nvSpPr>
          <p:cNvPr id="15" name="Shape 15"/>
          <p:cNvSpPr txBox="1"/>
          <p:nvPr>
            <p:ph type="ctrTitle"/>
          </p:nvPr>
        </p:nvSpPr>
        <p:spPr>
          <a:xfrm>
            <a:off x="415600" y="794633"/>
            <a:ext cx="11360700" cy="2610300"/>
          </a:xfrm>
          <a:prstGeom prst="rect">
            <a:avLst/>
          </a:prstGeom>
        </p:spPr>
        <p:txBody>
          <a:bodyPr anchorCtr="0" anchor="b" bIns="121900" lIns="121900" rIns="121900" tIns="121900"/>
          <a:lstStyle>
            <a:lvl1pPr lvl="0" rtl="0" algn="ctr">
              <a:spcBef>
                <a:spcPts val="0"/>
              </a:spcBef>
              <a:buSzPct val="100000"/>
              <a:defRPr sz="7200"/>
            </a:lvl1pPr>
            <a:lvl2pPr lvl="1" rtl="0" algn="ctr">
              <a:spcBef>
                <a:spcPts val="0"/>
              </a:spcBef>
              <a:buSzPct val="100000"/>
              <a:defRPr sz="7200"/>
            </a:lvl2pPr>
            <a:lvl3pPr lvl="2" rtl="0" algn="ctr">
              <a:spcBef>
                <a:spcPts val="0"/>
              </a:spcBef>
              <a:buSzPct val="100000"/>
              <a:defRPr sz="7200"/>
            </a:lvl3pPr>
            <a:lvl4pPr lvl="3" rtl="0" algn="ctr">
              <a:spcBef>
                <a:spcPts val="0"/>
              </a:spcBef>
              <a:buSzPct val="100000"/>
              <a:defRPr sz="7200"/>
            </a:lvl4pPr>
            <a:lvl5pPr lvl="4" rtl="0" algn="ctr">
              <a:spcBef>
                <a:spcPts val="0"/>
              </a:spcBef>
              <a:buSzPct val="100000"/>
              <a:defRPr sz="7200"/>
            </a:lvl5pPr>
            <a:lvl6pPr lvl="5" rtl="0" algn="ctr">
              <a:spcBef>
                <a:spcPts val="0"/>
              </a:spcBef>
              <a:buSzPct val="100000"/>
              <a:defRPr sz="7200"/>
            </a:lvl6pPr>
            <a:lvl7pPr lvl="6" rtl="0" algn="ctr">
              <a:spcBef>
                <a:spcPts val="0"/>
              </a:spcBef>
              <a:buSzPct val="100000"/>
              <a:defRPr sz="7200"/>
            </a:lvl7pPr>
            <a:lvl8pPr lvl="7" rtl="0" algn="ctr">
              <a:spcBef>
                <a:spcPts val="0"/>
              </a:spcBef>
              <a:buSzPct val="100000"/>
              <a:defRPr sz="7200"/>
            </a:lvl8pPr>
            <a:lvl9pPr lvl="8" rtl="0" algn="ctr">
              <a:spcBef>
                <a:spcPts val="0"/>
              </a:spcBef>
              <a:buSzPct val="100000"/>
              <a:defRPr sz="7200"/>
            </a:lvl9pPr>
          </a:lstStyle>
          <a:p/>
        </p:txBody>
      </p:sp>
      <p:sp>
        <p:nvSpPr>
          <p:cNvPr id="16" name="Shape 16"/>
          <p:cNvSpPr txBox="1"/>
          <p:nvPr>
            <p:ph idx="1" type="subTitle"/>
          </p:nvPr>
        </p:nvSpPr>
        <p:spPr>
          <a:xfrm>
            <a:off x="415600" y="4221097"/>
            <a:ext cx="11360700" cy="978000"/>
          </a:xfrm>
          <a:prstGeom prst="rect">
            <a:avLst/>
          </a:prstGeom>
        </p:spPr>
        <p:txBody>
          <a:bodyPr anchorCtr="0" anchor="t" bIns="121900" lIns="121900" rIns="121900" tIns="121900"/>
          <a:lstStyle>
            <a:lvl1pPr lvl="0" rtl="0" algn="ctr">
              <a:lnSpc>
                <a:spcPct val="100000"/>
              </a:lnSpc>
              <a:spcBef>
                <a:spcPts val="0"/>
              </a:spcBef>
              <a:spcAft>
                <a:spcPts val="0"/>
              </a:spcAft>
              <a:buSzPct val="100000"/>
              <a:buNone/>
              <a:defRPr sz="3200"/>
            </a:lvl1pPr>
            <a:lvl2pPr lvl="1" rtl="0" algn="ctr">
              <a:lnSpc>
                <a:spcPct val="100000"/>
              </a:lnSpc>
              <a:spcBef>
                <a:spcPts val="0"/>
              </a:spcBef>
              <a:spcAft>
                <a:spcPts val="0"/>
              </a:spcAft>
              <a:buSzPct val="100000"/>
              <a:buNone/>
              <a:defRPr sz="3200"/>
            </a:lvl2pPr>
            <a:lvl3pPr lvl="2" rtl="0" algn="ctr">
              <a:lnSpc>
                <a:spcPct val="100000"/>
              </a:lnSpc>
              <a:spcBef>
                <a:spcPts val="0"/>
              </a:spcBef>
              <a:spcAft>
                <a:spcPts val="0"/>
              </a:spcAft>
              <a:buSzPct val="100000"/>
              <a:buNone/>
              <a:defRPr sz="3200"/>
            </a:lvl3pPr>
            <a:lvl4pPr lvl="3" rtl="0" algn="ctr">
              <a:lnSpc>
                <a:spcPct val="100000"/>
              </a:lnSpc>
              <a:spcBef>
                <a:spcPts val="0"/>
              </a:spcBef>
              <a:spcAft>
                <a:spcPts val="0"/>
              </a:spcAft>
              <a:buSzPct val="100000"/>
              <a:buNone/>
              <a:defRPr sz="3200"/>
            </a:lvl4pPr>
            <a:lvl5pPr lvl="4" rtl="0" algn="ctr">
              <a:lnSpc>
                <a:spcPct val="100000"/>
              </a:lnSpc>
              <a:spcBef>
                <a:spcPts val="0"/>
              </a:spcBef>
              <a:spcAft>
                <a:spcPts val="0"/>
              </a:spcAft>
              <a:buSzPct val="100000"/>
              <a:buNone/>
              <a:defRPr sz="3200"/>
            </a:lvl5pPr>
            <a:lvl6pPr lvl="5" rtl="0" algn="ctr">
              <a:lnSpc>
                <a:spcPct val="100000"/>
              </a:lnSpc>
              <a:spcBef>
                <a:spcPts val="0"/>
              </a:spcBef>
              <a:spcAft>
                <a:spcPts val="0"/>
              </a:spcAft>
              <a:buSzPct val="100000"/>
              <a:buNone/>
              <a:defRPr sz="3200"/>
            </a:lvl6pPr>
            <a:lvl7pPr lvl="6" rtl="0" algn="ctr">
              <a:lnSpc>
                <a:spcPct val="100000"/>
              </a:lnSpc>
              <a:spcBef>
                <a:spcPts val="0"/>
              </a:spcBef>
              <a:spcAft>
                <a:spcPts val="0"/>
              </a:spcAft>
              <a:buSzPct val="100000"/>
              <a:buNone/>
              <a:defRPr sz="3200"/>
            </a:lvl7pPr>
            <a:lvl8pPr lvl="7" rtl="0" algn="ctr">
              <a:lnSpc>
                <a:spcPct val="100000"/>
              </a:lnSpc>
              <a:spcBef>
                <a:spcPts val="0"/>
              </a:spcBef>
              <a:spcAft>
                <a:spcPts val="0"/>
              </a:spcAft>
              <a:buSzPct val="100000"/>
              <a:buNone/>
              <a:defRPr sz="3200"/>
            </a:lvl8pPr>
            <a:lvl9pPr lvl="8" rtl="0" algn="ctr">
              <a:lnSpc>
                <a:spcPct val="100000"/>
              </a:lnSpc>
              <a:spcBef>
                <a:spcPts val="0"/>
              </a:spcBef>
              <a:spcAft>
                <a:spcPts val="0"/>
              </a:spcAft>
              <a:buSzPct val="100000"/>
              <a:buNone/>
              <a:defRPr sz="3200"/>
            </a:lvl9pPr>
          </a:lstStyle>
          <a:p/>
        </p:txBody>
      </p:sp>
      <p:sp>
        <p:nvSpPr>
          <p:cNvPr id="17" name="Shape 17"/>
          <p:cNvSpPr txBox="1"/>
          <p:nvPr>
            <p:ph idx="12" type="sldNum"/>
          </p:nvPr>
        </p:nvSpPr>
        <p:spPr>
          <a:xfrm>
            <a:off x="11296610" y="6217622"/>
            <a:ext cx="731700" cy="524700"/>
          </a:xfrm>
          <a:prstGeom prst="rect">
            <a:avLst/>
          </a:prstGeom>
        </p:spPr>
        <p:txBody>
          <a:bodyPr anchorCtr="0" anchor="ctr" bIns="121900" lIns="121900" rIns="121900" tIns="121900">
            <a:noAutofit/>
          </a:bodyPr>
          <a:lstStyle/>
          <a:p>
            <a:pPr lvl="0" rtl="0">
              <a:spcBef>
                <a:spcPts val="0"/>
              </a:spcBef>
              <a:buNone/>
            </a:pPr>
            <a:fld id="{00000000-1234-1234-1234-123412341234}" type="slidenum">
              <a:rPr lang="zh-TW"/>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0" name="Shape 50"/>
        <p:cNvGrpSpPr/>
        <p:nvPr/>
      </p:nvGrpSpPr>
      <p:grpSpPr>
        <a:xfrm>
          <a:off x="0" y="0"/>
          <a:ext cx="0" cy="0"/>
          <a:chOff x="0" y="0"/>
          <a:chExt cx="0" cy="0"/>
        </a:xfrm>
      </p:grpSpPr>
      <p:sp>
        <p:nvSpPr>
          <p:cNvPr id="51" name="Shape 51"/>
          <p:cNvSpPr txBox="1"/>
          <p:nvPr>
            <p:ph type="title"/>
          </p:nvPr>
        </p:nvSpPr>
        <p:spPr>
          <a:xfrm>
            <a:off x="415600" y="1557233"/>
            <a:ext cx="11360700" cy="2640000"/>
          </a:xfrm>
          <a:prstGeom prst="rect">
            <a:avLst/>
          </a:prstGeom>
        </p:spPr>
        <p:txBody>
          <a:bodyPr anchorCtr="0" anchor="ctr" bIns="121900" lIns="121900" rIns="121900" tIns="121900"/>
          <a:lstStyle>
            <a:lvl1pPr lvl="0" rtl="0" algn="ctr">
              <a:spcBef>
                <a:spcPts val="0"/>
              </a:spcBef>
              <a:buClr>
                <a:schemeClr val="dk1"/>
              </a:buClr>
              <a:buSzPct val="100000"/>
              <a:defRPr sz="14700">
                <a:solidFill>
                  <a:schemeClr val="dk1"/>
                </a:solidFill>
              </a:defRPr>
            </a:lvl1pPr>
            <a:lvl2pPr lvl="1" rtl="0" algn="ctr">
              <a:spcBef>
                <a:spcPts val="0"/>
              </a:spcBef>
              <a:buClr>
                <a:schemeClr val="dk1"/>
              </a:buClr>
              <a:buSzPct val="100000"/>
              <a:defRPr sz="14700">
                <a:solidFill>
                  <a:schemeClr val="dk1"/>
                </a:solidFill>
              </a:defRPr>
            </a:lvl2pPr>
            <a:lvl3pPr lvl="2" rtl="0" algn="ctr">
              <a:spcBef>
                <a:spcPts val="0"/>
              </a:spcBef>
              <a:buClr>
                <a:schemeClr val="dk1"/>
              </a:buClr>
              <a:buSzPct val="100000"/>
              <a:defRPr sz="14700">
                <a:solidFill>
                  <a:schemeClr val="dk1"/>
                </a:solidFill>
              </a:defRPr>
            </a:lvl3pPr>
            <a:lvl4pPr lvl="3" rtl="0" algn="ctr">
              <a:spcBef>
                <a:spcPts val="0"/>
              </a:spcBef>
              <a:buClr>
                <a:schemeClr val="dk1"/>
              </a:buClr>
              <a:buSzPct val="100000"/>
              <a:defRPr sz="14700">
                <a:solidFill>
                  <a:schemeClr val="dk1"/>
                </a:solidFill>
              </a:defRPr>
            </a:lvl4pPr>
            <a:lvl5pPr lvl="4" rtl="0" algn="ctr">
              <a:spcBef>
                <a:spcPts val="0"/>
              </a:spcBef>
              <a:buClr>
                <a:schemeClr val="dk1"/>
              </a:buClr>
              <a:buSzPct val="100000"/>
              <a:defRPr sz="14700">
                <a:solidFill>
                  <a:schemeClr val="dk1"/>
                </a:solidFill>
              </a:defRPr>
            </a:lvl5pPr>
            <a:lvl6pPr lvl="5" rtl="0" algn="ctr">
              <a:spcBef>
                <a:spcPts val="0"/>
              </a:spcBef>
              <a:buClr>
                <a:schemeClr val="dk1"/>
              </a:buClr>
              <a:buSzPct val="100000"/>
              <a:defRPr sz="14700">
                <a:solidFill>
                  <a:schemeClr val="dk1"/>
                </a:solidFill>
              </a:defRPr>
            </a:lvl6pPr>
            <a:lvl7pPr lvl="6" rtl="0" algn="ctr">
              <a:spcBef>
                <a:spcPts val="0"/>
              </a:spcBef>
              <a:buClr>
                <a:schemeClr val="dk1"/>
              </a:buClr>
              <a:buSzPct val="100000"/>
              <a:defRPr sz="14700">
                <a:solidFill>
                  <a:schemeClr val="dk1"/>
                </a:solidFill>
              </a:defRPr>
            </a:lvl7pPr>
            <a:lvl8pPr lvl="7" rtl="0" algn="ctr">
              <a:spcBef>
                <a:spcPts val="0"/>
              </a:spcBef>
              <a:buClr>
                <a:schemeClr val="dk1"/>
              </a:buClr>
              <a:buSzPct val="100000"/>
              <a:defRPr sz="14700">
                <a:solidFill>
                  <a:schemeClr val="dk1"/>
                </a:solidFill>
              </a:defRPr>
            </a:lvl8pPr>
            <a:lvl9pPr lvl="8" rtl="0" algn="ctr">
              <a:spcBef>
                <a:spcPts val="0"/>
              </a:spcBef>
              <a:buClr>
                <a:schemeClr val="dk1"/>
              </a:buClr>
              <a:buSzPct val="100000"/>
              <a:defRPr sz="14700">
                <a:solidFill>
                  <a:schemeClr val="dk1"/>
                </a:solidFill>
              </a:defRPr>
            </a:lvl9pPr>
          </a:lstStyle>
          <a:p/>
        </p:txBody>
      </p:sp>
      <p:sp>
        <p:nvSpPr>
          <p:cNvPr id="52" name="Shape 52"/>
          <p:cNvSpPr txBox="1"/>
          <p:nvPr>
            <p:ph idx="1" type="body"/>
          </p:nvPr>
        </p:nvSpPr>
        <p:spPr>
          <a:xfrm>
            <a:off x="415600" y="4299000"/>
            <a:ext cx="11360700" cy="1428900"/>
          </a:xfrm>
          <a:prstGeom prst="rect">
            <a:avLst/>
          </a:prstGeom>
        </p:spPr>
        <p:txBody>
          <a:bodyPr anchorCtr="0" anchor="t" bIns="121900" lIns="121900" rIns="121900" tIns="121900"/>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53" name="Shape 53"/>
          <p:cNvSpPr txBox="1"/>
          <p:nvPr>
            <p:ph idx="12" type="sldNum"/>
          </p:nvPr>
        </p:nvSpPr>
        <p:spPr>
          <a:xfrm>
            <a:off x="11296610" y="6217622"/>
            <a:ext cx="731700" cy="524700"/>
          </a:xfrm>
          <a:prstGeom prst="rect">
            <a:avLst/>
          </a:prstGeom>
        </p:spPr>
        <p:txBody>
          <a:bodyPr anchorCtr="0" anchor="ctr" bIns="121900" lIns="121900" rIns="121900" tIns="121900">
            <a:noAutofit/>
          </a:bodyPr>
          <a:lstStyle/>
          <a:p>
            <a:pPr lvl="0" rtl="0">
              <a:spcBef>
                <a:spcPts val="0"/>
              </a:spcBef>
              <a:buNone/>
            </a:pPr>
            <a:fld id="{00000000-1234-1234-1234-123412341234}" type="slidenum">
              <a:rPr lang="zh-TW"/>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4" name="Shape 54"/>
        <p:cNvGrpSpPr/>
        <p:nvPr/>
      </p:nvGrpSpPr>
      <p:grpSpPr>
        <a:xfrm>
          <a:off x="0" y="0"/>
          <a:ext cx="0" cy="0"/>
          <a:chOff x="0" y="0"/>
          <a:chExt cx="0" cy="0"/>
        </a:xfrm>
      </p:grpSpPr>
      <p:sp>
        <p:nvSpPr>
          <p:cNvPr id="55" name="Shape 55"/>
          <p:cNvSpPr txBox="1"/>
          <p:nvPr>
            <p:ph idx="12" type="sldNum"/>
          </p:nvPr>
        </p:nvSpPr>
        <p:spPr>
          <a:xfrm>
            <a:off x="11296610" y="6217622"/>
            <a:ext cx="731700" cy="524700"/>
          </a:xfrm>
          <a:prstGeom prst="rect">
            <a:avLst/>
          </a:prstGeom>
        </p:spPr>
        <p:txBody>
          <a:bodyPr anchorCtr="0" anchor="ctr" bIns="121900" lIns="121900" rIns="121900" tIns="121900">
            <a:noAutofit/>
          </a:bodyPr>
          <a:lstStyle/>
          <a:p>
            <a:pPr lvl="0" rtl="0">
              <a:spcBef>
                <a:spcPts val="0"/>
              </a:spcBef>
              <a:buNone/>
            </a:pPr>
            <a:fld id="{00000000-1234-1234-1234-123412341234}" type="slidenum">
              <a:rPr lang="zh-TW"/>
              <a:t>‹#›</a:t>
            </a:fld>
          </a:p>
        </p:txBody>
      </p:sp>
      <p:pic>
        <p:nvPicPr>
          <p:cNvPr descr="世界地圖.PNG" id="56" name="Shape 56"/>
          <p:cNvPicPr preferRelativeResize="0"/>
          <p:nvPr/>
        </p:nvPicPr>
        <p:blipFill>
          <a:blip r:embed="rId2">
            <a:alphaModFix/>
          </a:blip>
          <a:stretch>
            <a:fillRect/>
          </a:stretch>
        </p:blipFill>
        <p:spPr>
          <a:xfrm>
            <a:off x="0" y="0"/>
            <a:ext cx="12192000" cy="677956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比對">
    <p:spTree>
      <p:nvGrpSpPr>
        <p:cNvPr id="57" name="Shape 57"/>
        <p:cNvGrpSpPr/>
        <p:nvPr/>
      </p:nvGrpSpPr>
      <p:grpSpPr>
        <a:xfrm>
          <a:off x="0" y="0"/>
          <a:ext cx="0" cy="0"/>
          <a:chOff x="0" y="0"/>
          <a:chExt cx="0" cy="0"/>
        </a:xfrm>
      </p:grpSpPr>
      <p:sp>
        <p:nvSpPr>
          <p:cNvPr id="58" name="Shape 58"/>
          <p:cNvSpPr txBox="1"/>
          <p:nvPr>
            <p:ph type="title"/>
          </p:nvPr>
        </p:nvSpPr>
        <p:spPr>
          <a:xfrm>
            <a:off x="1097279" y="286603"/>
            <a:ext cx="10058400" cy="1450800"/>
          </a:xfrm>
          <a:prstGeom prst="rect">
            <a:avLst/>
          </a:prstGeom>
          <a:noFill/>
          <a:ln>
            <a:noFill/>
          </a:ln>
        </p:spPr>
        <p:txBody>
          <a:bodyPr anchorCtr="0" anchor="b" bIns="121900" lIns="121900" rIns="121900" tIns="121900"/>
          <a:lstStyle>
            <a:lvl1pPr indent="0" lvl="0" marL="0" marR="0" rtl="0" algn="l">
              <a:lnSpc>
                <a:spcPct val="85000"/>
              </a:lnSpc>
              <a:spcBef>
                <a:spcPts val="0"/>
              </a:spcBef>
              <a:buClr>
                <a:srgbClr val="3F3F3F"/>
              </a:buClr>
              <a:buFont typeface="Calibri"/>
              <a:buNone/>
              <a:defRPr b="0" i="0" sz="4800" u="none" cap="none" strike="noStrike">
                <a:solidFill>
                  <a:srgbClr val="3F3F3F"/>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59" name="Shape 59"/>
          <p:cNvSpPr txBox="1"/>
          <p:nvPr>
            <p:ph idx="1" type="body"/>
          </p:nvPr>
        </p:nvSpPr>
        <p:spPr>
          <a:xfrm>
            <a:off x="1097279" y="1846051"/>
            <a:ext cx="4937700" cy="736200"/>
          </a:xfrm>
          <a:prstGeom prst="rect">
            <a:avLst/>
          </a:prstGeom>
          <a:noFill/>
          <a:ln>
            <a:noFill/>
          </a:ln>
        </p:spPr>
        <p:txBody>
          <a:bodyPr anchorCtr="0" anchor="ctr" bIns="121900" lIns="121900" rIns="121900" tIns="121900"/>
          <a:lstStyle>
            <a:lvl1pPr indent="0" lvl="0" marL="0" marR="0" rtl="0" algn="l">
              <a:lnSpc>
                <a:spcPct val="90000"/>
              </a:lnSpc>
              <a:spcBef>
                <a:spcPts val="1200"/>
              </a:spcBef>
              <a:spcAft>
                <a:spcPts val="200"/>
              </a:spcAft>
              <a:buClr>
                <a:schemeClr val="accent1"/>
              </a:buClr>
              <a:buFont typeface="Calibri"/>
              <a:buNone/>
              <a:defRPr b="0" i="0" sz="2000" u="none" cap="none" strike="noStrike">
                <a:solidFill>
                  <a:schemeClr val="dk2"/>
                </a:solidFill>
                <a:latin typeface="Calibri"/>
                <a:ea typeface="Calibri"/>
                <a:cs typeface="Calibri"/>
                <a:sym typeface="Calibri"/>
              </a:defRPr>
            </a:lvl1pPr>
            <a:lvl2pPr indent="0" lvl="1" marL="457200" marR="0" rtl="0" algn="l">
              <a:lnSpc>
                <a:spcPct val="90000"/>
              </a:lnSpc>
              <a:spcBef>
                <a:spcPts val="200"/>
              </a:spcBef>
              <a:spcAft>
                <a:spcPts val="400"/>
              </a:spcAft>
              <a:buClr>
                <a:schemeClr val="accent1"/>
              </a:buClr>
              <a:buFont typeface="Calibri"/>
              <a:buNone/>
              <a:defRPr b="1" i="0" sz="2000" u="none" cap="none" strike="noStrike">
                <a:solidFill>
                  <a:srgbClr val="3F3F3F"/>
                </a:solidFill>
                <a:latin typeface="Calibri"/>
                <a:ea typeface="Calibri"/>
                <a:cs typeface="Calibri"/>
                <a:sym typeface="Calibri"/>
              </a:defRPr>
            </a:lvl2pPr>
            <a:lvl3pPr indent="0" lvl="2" marL="914400" marR="0" rtl="0" algn="l">
              <a:lnSpc>
                <a:spcPct val="90000"/>
              </a:lnSpc>
              <a:spcBef>
                <a:spcPts val="200"/>
              </a:spcBef>
              <a:spcAft>
                <a:spcPts val="400"/>
              </a:spcAft>
              <a:buClr>
                <a:schemeClr val="accent1"/>
              </a:buClr>
              <a:buFont typeface="Calibri"/>
              <a:buNone/>
              <a:defRPr b="1" i="0" sz="1800" u="none" cap="none" strike="noStrike">
                <a:solidFill>
                  <a:srgbClr val="3F3F3F"/>
                </a:solidFill>
                <a:latin typeface="Calibri"/>
                <a:ea typeface="Calibri"/>
                <a:cs typeface="Calibri"/>
                <a:sym typeface="Calibri"/>
              </a:defRPr>
            </a:lvl3pPr>
            <a:lvl4pPr indent="0" lvl="3" marL="1371600" marR="0" rtl="0" algn="l">
              <a:lnSpc>
                <a:spcPct val="90000"/>
              </a:lnSpc>
              <a:spcBef>
                <a:spcPts val="200"/>
              </a:spcBef>
              <a:spcAft>
                <a:spcPts val="400"/>
              </a:spcAft>
              <a:buClr>
                <a:schemeClr val="accent1"/>
              </a:buClr>
              <a:buFont typeface="Calibri"/>
              <a:buNone/>
              <a:defRPr b="1" i="0" sz="1600" u="none" cap="none" strike="noStrike">
                <a:solidFill>
                  <a:srgbClr val="3F3F3F"/>
                </a:solidFill>
                <a:latin typeface="Calibri"/>
                <a:ea typeface="Calibri"/>
                <a:cs typeface="Calibri"/>
                <a:sym typeface="Calibri"/>
              </a:defRPr>
            </a:lvl4pPr>
            <a:lvl5pPr indent="0" lvl="4" marL="1828800" marR="0" rtl="0" algn="l">
              <a:lnSpc>
                <a:spcPct val="90000"/>
              </a:lnSpc>
              <a:spcBef>
                <a:spcPts val="200"/>
              </a:spcBef>
              <a:spcAft>
                <a:spcPts val="400"/>
              </a:spcAft>
              <a:buClr>
                <a:schemeClr val="accent1"/>
              </a:buClr>
              <a:buFont typeface="Calibri"/>
              <a:buNone/>
              <a:defRPr b="1" i="0" sz="1600" u="none" cap="none" strike="noStrike">
                <a:solidFill>
                  <a:srgbClr val="3F3F3F"/>
                </a:solidFill>
                <a:latin typeface="Calibri"/>
                <a:ea typeface="Calibri"/>
                <a:cs typeface="Calibri"/>
                <a:sym typeface="Calibri"/>
              </a:defRPr>
            </a:lvl5pPr>
            <a:lvl6pPr indent="0" lvl="5" marL="2286000" marR="0" rtl="0" algn="l">
              <a:lnSpc>
                <a:spcPct val="90000"/>
              </a:lnSpc>
              <a:spcBef>
                <a:spcPts val="200"/>
              </a:spcBef>
              <a:spcAft>
                <a:spcPts val="400"/>
              </a:spcAft>
              <a:buClr>
                <a:schemeClr val="accent1"/>
              </a:buClr>
              <a:buFont typeface="Calibri"/>
              <a:buNone/>
              <a:defRPr b="1" i="0" sz="1600" u="none" cap="none" strike="noStrike">
                <a:solidFill>
                  <a:srgbClr val="3F3F3F"/>
                </a:solidFill>
                <a:latin typeface="Calibri"/>
                <a:ea typeface="Calibri"/>
                <a:cs typeface="Calibri"/>
                <a:sym typeface="Calibri"/>
              </a:defRPr>
            </a:lvl6pPr>
            <a:lvl7pPr indent="0" lvl="6" marL="2743200" marR="0" rtl="0" algn="l">
              <a:lnSpc>
                <a:spcPct val="90000"/>
              </a:lnSpc>
              <a:spcBef>
                <a:spcPts val="200"/>
              </a:spcBef>
              <a:spcAft>
                <a:spcPts val="400"/>
              </a:spcAft>
              <a:buClr>
                <a:schemeClr val="accent1"/>
              </a:buClr>
              <a:buFont typeface="Calibri"/>
              <a:buNone/>
              <a:defRPr b="1" i="0" sz="1600" u="none" cap="none" strike="noStrike">
                <a:solidFill>
                  <a:srgbClr val="3F3F3F"/>
                </a:solidFill>
                <a:latin typeface="Calibri"/>
                <a:ea typeface="Calibri"/>
                <a:cs typeface="Calibri"/>
                <a:sym typeface="Calibri"/>
              </a:defRPr>
            </a:lvl7pPr>
            <a:lvl8pPr indent="0" lvl="7" marL="3200400" marR="0" rtl="0" algn="l">
              <a:lnSpc>
                <a:spcPct val="90000"/>
              </a:lnSpc>
              <a:spcBef>
                <a:spcPts val="200"/>
              </a:spcBef>
              <a:spcAft>
                <a:spcPts val="400"/>
              </a:spcAft>
              <a:buClr>
                <a:schemeClr val="accent1"/>
              </a:buClr>
              <a:buFont typeface="Calibri"/>
              <a:buNone/>
              <a:defRPr b="1" i="0" sz="1600" u="none" cap="none" strike="noStrike">
                <a:solidFill>
                  <a:srgbClr val="3F3F3F"/>
                </a:solidFill>
                <a:latin typeface="Calibri"/>
                <a:ea typeface="Calibri"/>
                <a:cs typeface="Calibri"/>
                <a:sym typeface="Calibri"/>
              </a:defRPr>
            </a:lvl8pPr>
            <a:lvl9pPr indent="0" lvl="8" marL="3657600" marR="0" rtl="0" algn="l">
              <a:lnSpc>
                <a:spcPct val="90000"/>
              </a:lnSpc>
              <a:spcBef>
                <a:spcPts val="200"/>
              </a:spcBef>
              <a:spcAft>
                <a:spcPts val="400"/>
              </a:spcAft>
              <a:buClr>
                <a:schemeClr val="accent1"/>
              </a:buClr>
              <a:buFont typeface="Calibri"/>
              <a:buNone/>
              <a:defRPr b="1" i="0" sz="1600" u="none" cap="none" strike="noStrike">
                <a:solidFill>
                  <a:srgbClr val="3F3F3F"/>
                </a:solidFill>
                <a:latin typeface="Calibri"/>
                <a:ea typeface="Calibri"/>
                <a:cs typeface="Calibri"/>
                <a:sym typeface="Calibri"/>
              </a:defRPr>
            </a:lvl9pPr>
          </a:lstStyle>
          <a:p/>
        </p:txBody>
      </p:sp>
      <p:sp>
        <p:nvSpPr>
          <p:cNvPr id="60" name="Shape 60"/>
          <p:cNvSpPr txBox="1"/>
          <p:nvPr>
            <p:ph idx="2" type="body"/>
          </p:nvPr>
        </p:nvSpPr>
        <p:spPr>
          <a:xfrm>
            <a:off x="1097279" y="2582333"/>
            <a:ext cx="4937700" cy="3378300"/>
          </a:xfrm>
          <a:prstGeom prst="rect">
            <a:avLst/>
          </a:prstGeom>
          <a:noFill/>
          <a:ln>
            <a:noFill/>
          </a:ln>
        </p:spPr>
        <p:txBody>
          <a:bodyPr anchorCtr="0" anchor="t" bIns="121900" lIns="121900" rIns="121900" tIns="121900"/>
          <a:lstStyle>
            <a:lvl1pPr indent="35560" lvl="0" marL="91440" marR="0" rtl="0" algn="l">
              <a:lnSpc>
                <a:spcPct val="90000"/>
              </a:lnSpc>
              <a:spcBef>
                <a:spcPts val="1200"/>
              </a:spcBef>
              <a:spcAft>
                <a:spcPts val="200"/>
              </a:spcAft>
              <a:buClr>
                <a:schemeClr val="accent1"/>
              </a:buClr>
              <a:buSzPct val="100000"/>
              <a:buFont typeface="Calibri"/>
              <a:buChar char=" "/>
              <a:defRPr b="0" i="0" sz="2000" u="none" cap="none" strike="noStrike">
                <a:solidFill>
                  <a:srgbClr val="3F3F3F"/>
                </a:solidFill>
                <a:latin typeface="Calibri"/>
                <a:ea typeface="Calibri"/>
                <a:cs typeface="Calibri"/>
                <a:sym typeface="Calibri"/>
              </a:defRPr>
            </a:lvl1pPr>
            <a:lvl2pPr indent="-79248" lvl="1" marL="384048" marR="0" rtl="0" algn="l">
              <a:lnSpc>
                <a:spcPct val="90000"/>
              </a:lnSpc>
              <a:spcBef>
                <a:spcPts val="200"/>
              </a:spcBef>
              <a:spcAft>
                <a:spcPts val="400"/>
              </a:spcAft>
              <a:buClr>
                <a:schemeClr val="accent1"/>
              </a:buClr>
              <a:buSzPct val="100000"/>
              <a:buFont typeface="Calibri"/>
              <a:buChar char="◦"/>
              <a:defRPr b="0" i="0" sz="1800" u="none" cap="none" strike="noStrike">
                <a:solidFill>
                  <a:srgbClr val="3F3F3F"/>
                </a:solidFill>
                <a:latin typeface="Calibri"/>
                <a:ea typeface="Calibri"/>
                <a:cs typeface="Calibri"/>
                <a:sym typeface="Calibri"/>
              </a:defRPr>
            </a:lvl2pPr>
            <a:lvl3pPr indent="-97027" lvl="2" marL="56692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3pPr>
            <a:lvl4pPr indent="-102108" lvl="3" marL="74980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4pPr>
            <a:lvl5pPr indent="-94488" lvl="4" marL="93268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5pPr>
            <a:lvl6pPr indent="-147500" lvl="5" marL="11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6pPr>
            <a:lvl7pPr indent="-144299" lvl="6" marL="1299999"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7pPr>
            <a:lvl8pPr indent="-141099" lvl="7" marL="1499999"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8pPr>
            <a:lvl9pPr indent="-150600" lvl="8" marL="17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9pPr>
          </a:lstStyle>
          <a:p/>
        </p:txBody>
      </p:sp>
      <p:sp>
        <p:nvSpPr>
          <p:cNvPr id="61" name="Shape 61"/>
          <p:cNvSpPr txBox="1"/>
          <p:nvPr>
            <p:ph idx="3" type="body"/>
          </p:nvPr>
        </p:nvSpPr>
        <p:spPr>
          <a:xfrm>
            <a:off x="6217919" y="1846051"/>
            <a:ext cx="4937699" cy="736200"/>
          </a:xfrm>
          <a:prstGeom prst="rect">
            <a:avLst/>
          </a:prstGeom>
          <a:noFill/>
          <a:ln>
            <a:noFill/>
          </a:ln>
        </p:spPr>
        <p:txBody>
          <a:bodyPr anchorCtr="0" anchor="ctr" bIns="121900" lIns="121900" rIns="121900" tIns="121900"/>
          <a:lstStyle>
            <a:lvl1pPr indent="0" lvl="0" marL="0" marR="0" rtl="0" algn="l">
              <a:lnSpc>
                <a:spcPct val="90000"/>
              </a:lnSpc>
              <a:spcBef>
                <a:spcPts val="1200"/>
              </a:spcBef>
              <a:spcAft>
                <a:spcPts val="200"/>
              </a:spcAft>
              <a:buClr>
                <a:schemeClr val="accent1"/>
              </a:buClr>
              <a:buFont typeface="Calibri"/>
              <a:buNone/>
              <a:defRPr b="0" i="0" sz="2000" u="none" cap="none" strike="noStrike">
                <a:solidFill>
                  <a:schemeClr val="dk2"/>
                </a:solidFill>
                <a:latin typeface="Calibri"/>
                <a:ea typeface="Calibri"/>
                <a:cs typeface="Calibri"/>
                <a:sym typeface="Calibri"/>
              </a:defRPr>
            </a:lvl1pPr>
            <a:lvl2pPr indent="0" lvl="1" marL="457200" marR="0" rtl="0" algn="l">
              <a:lnSpc>
                <a:spcPct val="90000"/>
              </a:lnSpc>
              <a:spcBef>
                <a:spcPts val="200"/>
              </a:spcBef>
              <a:spcAft>
                <a:spcPts val="400"/>
              </a:spcAft>
              <a:buClr>
                <a:schemeClr val="accent1"/>
              </a:buClr>
              <a:buFont typeface="Calibri"/>
              <a:buNone/>
              <a:defRPr b="1" i="0" sz="2000" u="none" cap="none" strike="noStrike">
                <a:solidFill>
                  <a:srgbClr val="3F3F3F"/>
                </a:solidFill>
                <a:latin typeface="Calibri"/>
                <a:ea typeface="Calibri"/>
                <a:cs typeface="Calibri"/>
                <a:sym typeface="Calibri"/>
              </a:defRPr>
            </a:lvl2pPr>
            <a:lvl3pPr indent="0" lvl="2" marL="914400" marR="0" rtl="0" algn="l">
              <a:lnSpc>
                <a:spcPct val="90000"/>
              </a:lnSpc>
              <a:spcBef>
                <a:spcPts val="200"/>
              </a:spcBef>
              <a:spcAft>
                <a:spcPts val="400"/>
              </a:spcAft>
              <a:buClr>
                <a:schemeClr val="accent1"/>
              </a:buClr>
              <a:buFont typeface="Calibri"/>
              <a:buNone/>
              <a:defRPr b="1" i="0" sz="1800" u="none" cap="none" strike="noStrike">
                <a:solidFill>
                  <a:srgbClr val="3F3F3F"/>
                </a:solidFill>
                <a:latin typeface="Calibri"/>
                <a:ea typeface="Calibri"/>
                <a:cs typeface="Calibri"/>
                <a:sym typeface="Calibri"/>
              </a:defRPr>
            </a:lvl3pPr>
            <a:lvl4pPr indent="0" lvl="3" marL="1371600" marR="0" rtl="0" algn="l">
              <a:lnSpc>
                <a:spcPct val="90000"/>
              </a:lnSpc>
              <a:spcBef>
                <a:spcPts val="200"/>
              </a:spcBef>
              <a:spcAft>
                <a:spcPts val="400"/>
              </a:spcAft>
              <a:buClr>
                <a:schemeClr val="accent1"/>
              </a:buClr>
              <a:buFont typeface="Calibri"/>
              <a:buNone/>
              <a:defRPr b="1" i="0" sz="1600" u="none" cap="none" strike="noStrike">
                <a:solidFill>
                  <a:srgbClr val="3F3F3F"/>
                </a:solidFill>
                <a:latin typeface="Calibri"/>
                <a:ea typeface="Calibri"/>
                <a:cs typeface="Calibri"/>
                <a:sym typeface="Calibri"/>
              </a:defRPr>
            </a:lvl4pPr>
            <a:lvl5pPr indent="0" lvl="4" marL="1828800" marR="0" rtl="0" algn="l">
              <a:lnSpc>
                <a:spcPct val="90000"/>
              </a:lnSpc>
              <a:spcBef>
                <a:spcPts val="200"/>
              </a:spcBef>
              <a:spcAft>
                <a:spcPts val="400"/>
              </a:spcAft>
              <a:buClr>
                <a:schemeClr val="accent1"/>
              </a:buClr>
              <a:buFont typeface="Calibri"/>
              <a:buNone/>
              <a:defRPr b="1" i="0" sz="1600" u="none" cap="none" strike="noStrike">
                <a:solidFill>
                  <a:srgbClr val="3F3F3F"/>
                </a:solidFill>
                <a:latin typeface="Calibri"/>
                <a:ea typeface="Calibri"/>
                <a:cs typeface="Calibri"/>
                <a:sym typeface="Calibri"/>
              </a:defRPr>
            </a:lvl5pPr>
            <a:lvl6pPr indent="0" lvl="5" marL="2286000" marR="0" rtl="0" algn="l">
              <a:lnSpc>
                <a:spcPct val="90000"/>
              </a:lnSpc>
              <a:spcBef>
                <a:spcPts val="200"/>
              </a:spcBef>
              <a:spcAft>
                <a:spcPts val="400"/>
              </a:spcAft>
              <a:buClr>
                <a:schemeClr val="accent1"/>
              </a:buClr>
              <a:buFont typeface="Calibri"/>
              <a:buNone/>
              <a:defRPr b="1" i="0" sz="1600" u="none" cap="none" strike="noStrike">
                <a:solidFill>
                  <a:srgbClr val="3F3F3F"/>
                </a:solidFill>
                <a:latin typeface="Calibri"/>
                <a:ea typeface="Calibri"/>
                <a:cs typeface="Calibri"/>
                <a:sym typeface="Calibri"/>
              </a:defRPr>
            </a:lvl6pPr>
            <a:lvl7pPr indent="0" lvl="6" marL="2743200" marR="0" rtl="0" algn="l">
              <a:lnSpc>
                <a:spcPct val="90000"/>
              </a:lnSpc>
              <a:spcBef>
                <a:spcPts val="200"/>
              </a:spcBef>
              <a:spcAft>
                <a:spcPts val="400"/>
              </a:spcAft>
              <a:buClr>
                <a:schemeClr val="accent1"/>
              </a:buClr>
              <a:buFont typeface="Calibri"/>
              <a:buNone/>
              <a:defRPr b="1" i="0" sz="1600" u="none" cap="none" strike="noStrike">
                <a:solidFill>
                  <a:srgbClr val="3F3F3F"/>
                </a:solidFill>
                <a:latin typeface="Calibri"/>
                <a:ea typeface="Calibri"/>
                <a:cs typeface="Calibri"/>
                <a:sym typeface="Calibri"/>
              </a:defRPr>
            </a:lvl7pPr>
            <a:lvl8pPr indent="0" lvl="7" marL="3200400" marR="0" rtl="0" algn="l">
              <a:lnSpc>
                <a:spcPct val="90000"/>
              </a:lnSpc>
              <a:spcBef>
                <a:spcPts val="200"/>
              </a:spcBef>
              <a:spcAft>
                <a:spcPts val="400"/>
              </a:spcAft>
              <a:buClr>
                <a:schemeClr val="accent1"/>
              </a:buClr>
              <a:buFont typeface="Calibri"/>
              <a:buNone/>
              <a:defRPr b="1" i="0" sz="1600" u="none" cap="none" strike="noStrike">
                <a:solidFill>
                  <a:srgbClr val="3F3F3F"/>
                </a:solidFill>
                <a:latin typeface="Calibri"/>
                <a:ea typeface="Calibri"/>
                <a:cs typeface="Calibri"/>
                <a:sym typeface="Calibri"/>
              </a:defRPr>
            </a:lvl8pPr>
            <a:lvl9pPr indent="0" lvl="8" marL="3657600" marR="0" rtl="0" algn="l">
              <a:lnSpc>
                <a:spcPct val="90000"/>
              </a:lnSpc>
              <a:spcBef>
                <a:spcPts val="200"/>
              </a:spcBef>
              <a:spcAft>
                <a:spcPts val="400"/>
              </a:spcAft>
              <a:buClr>
                <a:schemeClr val="accent1"/>
              </a:buClr>
              <a:buFont typeface="Calibri"/>
              <a:buNone/>
              <a:defRPr b="1" i="0" sz="1600" u="none" cap="none" strike="noStrike">
                <a:solidFill>
                  <a:srgbClr val="3F3F3F"/>
                </a:solidFill>
                <a:latin typeface="Calibri"/>
                <a:ea typeface="Calibri"/>
                <a:cs typeface="Calibri"/>
                <a:sym typeface="Calibri"/>
              </a:defRPr>
            </a:lvl9pPr>
          </a:lstStyle>
          <a:p/>
        </p:txBody>
      </p:sp>
      <p:sp>
        <p:nvSpPr>
          <p:cNvPr id="62" name="Shape 62"/>
          <p:cNvSpPr txBox="1"/>
          <p:nvPr>
            <p:ph idx="4" type="body"/>
          </p:nvPr>
        </p:nvSpPr>
        <p:spPr>
          <a:xfrm>
            <a:off x="6217919" y="2582333"/>
            <a:ext cx="4937699" cy="3378300"/>
          </a:xfrm>
          <a:prstGeom prst="rect">
            <a:avLst/>
          </a:prstGeom>
          <a:noFill/>
          <a:ln>
            <a:noFill/>
          </a:ln>
        </p:spPr>
        <p:txBody>
          <a:bodyPr anchorCtr="0" anchor="t" bIns="121900" lIns="121900" rIns="121900" tIns="121900"/>
          <a:lstStyle>
            <a:lvl1pPr indent="35560" lvl="0" marL="91440" marR="0" rtl="0" algn="l">
              <a:lnSpc>
                <a:spcPct val="90000"/>
              </a:lnSpc>
              <a:spcBef>
                <a:spcPts val="1200"/>
              </a:spcBef>
              <a:spcAft>
                <a:spcPts val="200"/>
              </a:spcAft>
              <a:buClr>
                <a:schemeClr val="accent1"/>
              </a:buClr>
              <a:buSzPct val="100000"/>
              <a:buFont typeface="Calibri"/>
              <a:buChar char=" "/>
              <a:defRPr b="0" i="0" sz="2000" u="none" cap="none" strike="noStrike">
                <a:solidFill>
                  <a:srgbClr val="3F3F3F"/>
                </a:solidFill>
                <a:latin typeface="Calibri"/>
                <a:ea typeface="Calibri"/>
                <a:cs typeface="Calibri"/>
                <a:sym typeface="Calibri"/>
              </a:defRPr>
            </a:lvl1pPr>
            <a:lvl2pPr indent="-79248" lvl="1" marL="384048" marR="0" rtl="0" algn="l">
              <a:lnSpc>
                <a:spcPct val="90000"/>
              </a:lnSpc>
              <a:spcBef>
                <a:spcPts val="200"/>
              </a:spcBef>
              <a:spcAft>
                <a:spcPts val="400"/>
              </a:spcAft>
              <a:buClr>
                <a:schemeClr val="accent1"/>
              </a:buClr>
              <a:buSzPct val="100000"/>
              <a:buFont typeface="Calibri"/>
              <a:buChar char="◦"/>
              <a:defRPr b="0" i="0" sz="1800" u="none" cap="none" strike="noStrike">
                <a:solidFill>
                  <a:srgbClr val="3F3F3F"/>
                </a:solidFill>
                <a:latin typeface="Calibri"/>
                <a:ea typeface="Calibri"/>
                <a:cs typeface="Calibri"/>
                <a:sym typeface="Calibri"/>
              </a:defRPr>
            </a:lvl2pPr>
            <a:lvl3pPr indent="-97027" lvl="2" marL="56692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3pPr>
            <a:lvl4pPr indent="-102108" lvl="3" marL="74980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4pPr>
            <a:lvl5pPr indent="-94488" lvl="4" marL="93268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5pPr>
            <a:lvl6pPr indent="-147500" lvl="5" marL="11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6pPr>
            <a:lvl7pPr indent="-144299" lvl="6" marL="1299999"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7pPr>
            <a:lvl8pPr indent="-141099" lvl="7" marL="1499999"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8pPr>
            <a:lvl9pPr indent="-150600" lvl="8" marL="17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9pPr>
          </a:lstStyle>
          <a:p/>
        </p:txBody>
      </p:sp>
      <p:sp>
        <p:nvSpPr>
          <p:cNvPr id="63" name="Shape 63"/>
          <p:cNvSpPr txBox="1"/>
          <p:nvPr>
            <p:ph idx="10" type="dt"/>
          </p:nvPr>
        </p:nvSpPr>
        <p:spPr>
          <a:xfrm>
            <a:off x="1097279" y="6459785"/>
            <a:ext cx="2472300" cy="365100"/>
          </a:xfrm>
          <a:prstGeom prst="rect">
            <a:avLst/>
          </a:prstGeom>
          <a:noFill/>
          <a:ln>
            <a:noFill/>
          </a:ln>
        </p:spPr>
        <p:txBody>
          <a:bodyPr anchorCtr="0" anchor="ctr" bIns="91425" lIns="91425" rIns="91425" tIns="91425"/>
          <a:lstStyle>
            <a:lvl1pPr indent="0" lvl="0" marL="0" marR="0" rtl="0" algn="l">
              <a:spcBef>
                <a:spcPts val="0"/>
              </a:spcBef>
              <a:buNone/>
              <a:defRPr b="0" i="0" sz="9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1" type="ftr"/>
          </p:nvPr>
        </p:nvSpPr>
        <p:spPr>
          <a:xfrm>
            <a:off x="3686185" y="6459785"/>
            <a:ext cx="4822800" cy="365100"/>
          </a:xfrm>
          <a:prstGeom prst="rect">
            <a:avLst/>
          </a:prstGeom>
          <a:noFill/>
          <a:ln>
            <a:noFill/>
          </a:ln>
        </p:spPr>
        <p:txBody>
          <a:bodyPr anchorCtr="0" anchor="ctr" bIns="91425" lIns="91425" rIns="91425" tIns="91425"/>
          <a:lstStyle>
            <a:lvl1pPr indent="0" lvl="0" marL="0" marR="0" rtl="0" algn="ctr">
              <a:spcBef>
                <a:spcPts val="0"/>
              </a:spcBef>
              <a:buNone/>
              <a:defRPr b="0" i="0" sz="9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5" name="Shape 65"/>
          <p:cNvSpPr txBox="1"/>
          <p:nvPr>
            <p:ph idx="12" type="sldNum"/>
          </p:nvPr>
        </p:nvSpPr>
        <p:spPr>
          <a:xfrm>
            <a:off x="9900457" y="6459785"/>
            <a:ext cx="13119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zh-TW" sz="105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標題及物件">
    <p:spTree>
      <p:nvGrpSpPr>
        <p:cNvPr id="66" name="Shape 66"/>
        <p:cNvGrpSpPr/>
        <p:nvPr/>
      </p:nvGrpSpPr>
      <p:grpSpPr>
        <a:xfrm>
          <a:off x="0" y="0"/>
          <a:ext cx="0" cy="0"/>
          <a:chOff x="0" y="0"/>
          <a:chExt cx="0" cy="0"/>
        </a:xfrm>
      </p:grpSpPr>
      <p:sp>
        <p:nvSpPr>
          <p:cNvPr id="67" name="Shape 67"/>
          <p:cNvSpPr txBox="1"/>
          <p:nvPr>
            <p:ph type="title"/>
          </p:nvPr>
        </p:nvSpPr>
        <p:spPr>
          <a:xfrm>
            <a:off x="1097279" y="286603"/>
            <a:ext cx="10058400" cy="1450800"/>
          </a:xfrm>
          <a:prstGeom prst="rect">
            <a:avLst/>
          </a:prstGeom>
          <a:noFill/>
          <a:ln>
            <a:noFill/>
          </a:ln>
        </p:spPr>
        <p:txBody>
          <a:bodyPr anchorCtr="0" anchor="b" bIns="121900" lIns="121900" rIns="121900" tIns="121900"/>
          <a:lstStyle>
            <a:lvl1pPr indent="0" lvl="0" marL="0" marR="0" rtl="0" algn="l">
              <a:lnSpc>
                <a:spcPct val="85000"/>
              </a:lnSpc>
              <a:spcBef>
                <a:spcPts val="0"/>
              </a:spcBef>
              <a:buClr>
                <a:srgbClr val="3F3F3F"/>
              </a:buClr>
              <a:buFont typeface="Calibri"/>
              <a:buNone/>
              <a:defRPr b="0" i="0" sz="4800" u="none" cap="none" strike="noStrike">
                <a:solidFill>
                  <a:srgbClr val="3F3F3F"/>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68" name="Shape 68"/>
          <p:cNvSpPr txBox="1"/>
          <p:nvPr>
            <p:ph idx="1" type="body"/>
          </p:nvPr>
        </p:nvSpPr>
        <p:spPr>
          <a:xfrm>
            <a:off x="1097279" y="1845733"/>
            <a:ext cx="10058400" cy="4023300"/>
          </a:xfrm>
          <a:prstGeom prst="rect">
            <a:avLst/>
          </a:prstGeom>
          <a:noFill/>
          <a:ln>
            <a:noFill/>
          </a:ln>
        </p:spPr>
        <p:txBody>
          <a:bodyPr anchorCtr="0" anchor="t" bIns="121900" lIns="121900" rIns="121900" tIns="121900"/>
          <a:lstStyle>
            <a:lvl1pPr indent="35560" lvl="0" marL="91440" marR="0" rtl="0" algn="l">
              <a:lnSpc>
                <a:spcPct val="90000"/>
              </a:lnSpc>
              <a:spcBef>
                <a:spcPts val="1200"/>
              </a:spcBef>
              <a:spcAft>
                <a:spcPts val="200"/>
              </a:spcAft>
              <a:buClr>
                <a:schemeClr val="accent1"/>
              </a:buClr>
              <a:buSzPct val="100000"/>
              <a:buFont typeface="Calibri"/>
              <a:buChar char=" "/>
              <a:defRPr b="0" i="0" sz="2000" u="none" cap="none" strike="noStrike">
                <a:solidFill>
                  <a:srgbClr val="3F3F3F"/>
                </a:solidFill>
                <a:latin typeface="Calibri"/>
                <a:ea typeface="Calibri"/>
                <a:cs typeface="Calibri"/>
                <a:sym typeface="Calibri"/>
              </a:defRPr>
            </a:lvl1pPr>
            <a:lvl2pPr indent="-79248" lvl="1" marL="384048" marR="0" rtl="0" algn="l">
              <a:lnSpc>
                <a:spcPct val="90000"/>
              </a:lnSpc>
              <a:spcBef>
                <a:spcPts val="200"/>
              </a:spcBef>
              <a:spcAft>
                <a:spcPts val="400"/>
              </a:spcAft>
              <a:buClr>
                <a:schemeClr val="accent1"/>
              </a:buClr>
              <a:buSzPct val="100000"/>
              <a:buFont typeface="Calibri"/>
              <a:buChar char="◦"/>
              <a:defRPr b="0" i="0" sz="1800" u="none" cap="none" strike="noStrike">
                <a:solidFill>
                  <a:srgbClr val="3F3F3F"/>
                </a:solidFill>
                <a:latin typeface="Calibri"/>
                <a:ea typeface="Calibri"/>
                <a:cs typeface="Calibri"/>
                <a:sym typeface="Calibri"/>
              </a:defRPr>
            </a:lvl2pPr>
            <a:lvl3pPr indent="-97027" lvl="2" marL="56692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3pPr>
            <a:lvl4pPr indent="-102108" lvl="3" marL="74980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4pPr>
            <a:lvl5pPr indent="-94488" lvl="4" marL="93268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5pPr>
            <a:lvl6pPr indent="-147500" lvl="5" marL="11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6pPr>
            <a:lvl7pPr indent="-144299" lvl="6" marL="1299999"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7pPr>
            <a:lvl8pPr indent="-141099" lvl="7" marL="1499999"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8pPr>
            <a:lvl9pPr indent="-150600" lvl="8" marL="17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9pPr>
          </a:lstStyle>
          <a:p/>
        </p:txBody>
      </p:sp>
      <p:sp>
        <p:nvSpPr>
          <p:cNvPr id="69" name="Shape 69"/>
          <p:cNvSpPr txBox="1"/>
          <p:nvPr>
            <p:ph idx="10" type="dt"/>
          </p:nvPr>
        </p:nvSpPr>
        <p:spPr>
          <a:xfrm>
            <a:off x="1097279" y="6459785"/>
            <a:ext cx="2472300" cy="365100"/>
          </a:xfrm>
          <a:prstGeom prst="rect">
            <a:avLst/>
          </a:prstGeom>
          <a:noFill/>
          <a:ln>
            <a:noFill/>
          </a:ln>
        </p:spPr>
        <p:txBody>
          <a:bodyPr anchorCtr="0" anchor="ctr" bIns="91425" lIns="91425" rIns="91425" tIns="91425"/>
          <a:lstStyle>
            <a:lvl1pPr indent="0" lvl="0" marL="0" marR="0" rtl="0" algn="l">
              <a:spcBef>
                <a:spcPts val="0"/>
              </a:spcBef>
              <a:buNone/>
              <a:defRPr b="0" i="0" sz="9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3686185" y="6459785"/>
            <a:ext cx="4822800" cy="365100"/>
          </a:xfrm>
          <a:prstGeom prst="rect">
            <a:avLst/>
          </a:prstGeom>
          <a:noFill/>
          <a:ln>
            <a:noFill/>
          </a:ln>
        </p:spPr>
        <p:txBody>
          <a:bodyPr anchorCtr="0" anchor="ctr" bIns="91425" lIns="91425" rIns="91425" tIns="91425"/>
          <a:lstStyle>
            <a:lvl1pPr indent="0" lvl="0" marL="0" marR="0" rtl="0" algn="ctr">
              <a:spcBef>
                <a:spcPts val="0"/>
              </a:spcBef>
              <a:buNone/>
              <a:defRPr b="0" i="0" sz="9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9900457" y="6459785"/>
            <a:ext cx="13119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zh-TW" sz="105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8" name="Shape 18"/>
        <p:cNvGrpSpPr/>
        <p:nvPr/>
      </p:nvGrpSpPr>
      <p:grpSpPr>
        <a:xfrm>
          <a:off x="0" y="0"/>
          <a:ext cx="0" cy="0"/>
          <a:chOff x="0" y="0"/>
          <a:chExt cx="0" cy="0"/>
        </a:xfrm>
      </p:grpSpPr>
      <p:sp>
        <p:nvSpPr>
          <p:cNvPr id="19" name="Shape 19"/>
          <p:cNvSpPr txBox="1"/>
          <p:nvPr>
            <p:ph type="title"/>
          </p:nvPr>
        </p:nvSpPr>
        <p:spPr>
          <a:xfrm>
            <a:off x="415600" y="3307400"/>
            <a:ext cx="10819200" cy="3261300"/>
          </a:xfrm>
          <a:prstGeom prst="rect">
            <a:avLst/>
          </a:prstGeom>
        </p:spPr>
        <p:txBody>
          <a:bodyPr anchorCtr="0" anchor="b" bIns="121900" lIns="121900" rIns="121900" tIns="121900"/>
          <a:lstStyle>
            <a:lvl1pPr lvl="0" rtl="0">
              <a:spcBef>
                <a:spcPts val="0"/>
              </a:spcBef>
              <a:buClr>
                <a:schemeClr val="lt1"/>
              </a:buClr>
              <a:buSzPct val="100000"/>
              <a:defRPr sz="9100">
                <a:solidFill>
                  <a:schemeClr val="lt1"/>
                </a:solidFill>
              </a:defRPr>
            </a:lvl1pPr>
            <a:lvl2pPr lvl="1" rtl="0">
              <a:spcBef>
                <a:spcPts val="0"/>
              </a:spcBef>
              <a:buClr>
                <a:schemeClr val="lt1"/>
              </a:buClr>
              <a:buSzPct val="100000"/>
              <a:defRPr sz="9100">
                <a:solidFill>
                  <a:schemeClr val="lt1"/>
                </a:solidFill>
              </a:defRPr>
            </a:lvl2pPr>
            <a:lvl3pPr lvl="2" rtl="0">
              <a:spcBef>
                <a:spcPts val="0"/>
              </a:spcBef>
              <a:buClr>
                <a:schemeClr val="lt1"/>
              </a:buClr>
              <a:buSzPct val="100000"/>
              <a:defRPr sz="9100">
                <a:solidFill>
                  <a:schemeClr val="lt1"/>
                </a:solidFill>
              </a:defRPr>
            </a:lvl3pPr>
            <a:lvl4pPr lvl="3" rtl="0">
              <a:spcBef>
                <a:spcPts val="0"/>
              </a:spcBef>
              <a:buClr>
                <a:schemeClr val="lt1"/>
              </a:buClr>
              <a:buSzPct val="100000"/>
              <a:defRPr sz="9100">
                <a:solidFill>
                  <a:schemeClr val="lt1"/>
                </a:solidFill>
              </a:defRPr>
            </a:lvl4pPr>
            <a:lvl5pPr lvl="4" rtl="0">
              <a:spcBef>
                <a:spcPts val="0"/>
              </a:spcBef>
              <a:buClr>
                <a:schemeClr val="lt1"/>
              </a:buClr>
              <a:buSzPct val="100000"/>
              <a:defRPr sz="9100">
                <a:solidFill>
                  <a:schemeClr val="lt1"/>
                </a:solidFill>
              </a:defRPr>
            </a:lvl5pPr>
            <a:lvl6pPr lvl="5" rtl="0">
              <a:spcBef>
                <a:spcPts val="0"/>
              </a:spcBef>
              <a:buClr>
                <a:schemeClr val="lt1"/>
              </a:buClr>
              <a:buSzPct val="100000"/>
              <a:defRPr sz="9100">
                <a:solidFill>
                  <a:schemeClr val="lt1"/>
                </a:solidFill>
              </a:defRPr>
            </a:lvl6pPr>
            <a:lvl7pPr lvl="6" rtl="0">
              <a:spcBef>
                <a:spcPts val="0"/>
              </a:spcBef>
              <a:buClr>
                <a:schemeClr val="lt1"/>
              </a:buClr>
              <a:buSzPct val="100000"/>
              <a:defRPr sz="9100">
                <a:solidFill>
                  <a:schemeClr val="lt1"/>
                </a:solidFill>
              </a:defRPr>
            </a:lvl7pPr>
            <a:lvl8pPr lvl="7" rtl="0">
              <a:spcBef>
                <a:spcPts val="0"/>
              </a:spcBef>
              <a:buClr>
                <a:schemeClr val="lt1"/>
              </a:buClr>
              <a:buSzPct val="100000"/>
              <a:defRPr sz="9100">
                <a:solidFill>
                  <a:schemeClr val="lt1"/>
                </a:solidFill>
              </a:defRPr>
            </a:lvl8pPr>
            <a:lvl9pPr lvl="8" rtl="0">
              <a:spcBef>
                <a:spcPts val="0"/>
              </a:spcBef>
              <a:buClr>
                <a:schemeClr val="lt1"/>
              </a:buClr>
              <a:buSzPct val="100000"/>
              <a:defRPr sz="9100">
                <a:solidFill>
                  <a:schemeClr val="lt1"/>
                </a:solidFill>
              </a:defRPr>
            </a:lvl9pPr>
          </a:lstStyle>
          <a:p/>
        </p:txBody>
      </p:sp>
      <p:sp>
        <p:nvSpPr>
          <p:cNvPr id="20" name="Shape 20"/>
          <p:cNvSpPr txBox="1"/>
          <p:nvPr>
            <p:ph idx="12" type="sldNum"/>
          </p:nvPr>
        </p:nvSpPr>
        <p:spPr>
          <a:xfrm>
            <a:off x="11296610" y="6217622"/>
            <a:ext cx="731700" cy="524700"/>
          </a:xfrm>
          <a:prstGeom prst="rect">
            <a:avLst/>
          </a:prstGeom>
        </p:spPr>
        <p:txBody>
          <a:bodyPr anchorCtr="0" anchor="ctr" bIns="121900" lIns="121900" rIns="121900" tIns="121900">
            <a:noAutofit/>
          </a:bodyPr>
          <a:lstStyle/>
          <a:p>
            <a:pPr lvl="0" rtl="0">
              <a:spcBef>
                <a:spcPts val="0"/>
              </a:spcBef>
              <a:buNone/>
            </a:pPr>
            <a:fld id="{00000000-1234-1234-1234-123412341234}" type="slidenum">
              <a:rPr lang="zh-TW">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1" name="Shape 21"/>
        <p:cNvGrpSpPr/>
        <p:nvPr/>
      </p:nvGrpSpPr>
      <p:grpSpPr>
        <a:xfrm>
          <a:off x="0" y="0"/>
          <a:ext cx="0" cy="0"/>
          <a:chOff x="0" y="0"/>
          <a:chExt cx="0" cy="0"/>
        </a:xfrm>
      </p:grpSpPr>
      <p:sp>
        <p:nvSpPr>
          <p:cNvPr id="22" name="Shape 22"/>
          <p:cNvSpPr txBox="1"/>
          <p:nvPr>
            <p:ph type="title"/>
          </p:nvPr>
        </p:nvSpPr>
        <p:spPr>
          <a:xfrm>
            <a:off x="415600" y="593366"/>
            <a:ext cx="11360700" cy="763500"/>
          </a:xfrm>
          <a:prstGeom prst="rect">
            <a:avLst/>
          </a:prstGeom>
        </p:spPr>
        <p:txBody>
          <a:bodyPr anchorCtr="0" anchor="t" bIns="121900" lIns="121900" rIns="121900" tIns="12190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3" name="Shape 23"/>
          <p:cNvSpPr txBox="1"/>
          <p:nvPr>
            <p:ph idx="1" type="body"/>
          </p:nvPr>
        </p:nvSpPr>
        <p:spPr>
          <a:xfrm>
            <a:off x="415600" y="1536633"/>
            <a:ext cx="11360700" cy="4555200"/>
          </a:xfrm>
          <a:prstGeom prst="rect">
            <a:avLst/>
          </a:prstGeom>
        </p:spPr>
        <p:txBody>
          <a:bodyPr anchorCtr="0" anchor="t" bIns="121900" lIns="121900" rIns="121900" tIns="12190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4" name="Shape 24"/>
          <p:cNvSpPr txBox="1"/>
          <p:nvPr>
            <p:ph idx="12" type="sldNum"/>
          </p:nvPr>
        </p:nvSpPr>
        <p:spPr>
          <a:xfrm>
            <a:off x="11296610" y="6217622"/>
            <a:ext cx="731700" cy="524700"/>
          </a:xfrm>
          <a:prstGeom prst="rect">
            <a:avLst/>
          </a:prstGeom>
        </p:spPr>
        <p:txBody>
          <a:bodyPr anchorCtr="0" anchor="ctr" bIns="121900" lIns="121900" rIns="121900" tIns="121900">
            <a:noAutofit/>
          </a:bodyPr>
          <a:lstStyle/>
          <a:p>
            <a:pPr lvl="0" rtl="0">
              <a:spcBef>
                <a:spcPts val="0"/>
              </a:spcBef>
              <a:buNone/>
            </a:pPr>
            <a:fld id="{00000000-1234-1234-1234-123412341234}" type="slidenum">
              <a:rPr lang="zh-TW"/>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5" name="Shape 25"/>
        <p:cNvGrpSpPr/>
        <p:nvPr/>
      </p:nvGrpSpPr>
      <p:grpSpPr>
        <a:xfrm>
          <a:off x="0" y="0"/>
          <a:ext cx="0" cy="0"/>
          <a:chOff x="0" y="0"/>
          <a:chExt cx="0" cy="0"/>
        </a:xfrm>
      </p:grpSpPr>
      <p:sp>
        <p:nvSpPr>
          <p:cNvPr id="26" name="Shape 26"/>
          <p:cNvSpPr txBox="1"/>
          <p:nvPr>
            <p:ph type="title"/>
          </p:nvPr>
        </p:nvSpPr>
        <p:spPr>
          <a:xfrm>
            <a:off x="415600" y="593366"/>
            <a:ext cx="11360700" cy="763500"/>
          </a:xfrm>
          <a:prstGeom prst="rect">
            <a:avLst/>
          </a:prstGeom>
        </p:spPr>
        <p:txBody>
          <a:bodyPr anchorCtr="0" anchor="t" bIns="121900" lIns="121900" rIns="121900" tIns="12190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7" name="Shape 27"/>
          <p:cNvSpPr txBox="1"/>
          <p:nvPr>
            <p:ph idx="1" type="body"/>
          </p:nvPr>
        </p:nvSpPr>
        <p:spPr>
          <a:xfrm>
            <a:off x="415600" y="1536633"/>
            <a:ext cx="5333100" cy="4555200"/>
          </a:xfrm>
          <a:prstGeom prst="rect">
            <a:avLst/>
          </a:prstGeom>
        </p:spPr>
        <p:txBody>
          <a:bodyPr anchorCtr="0" anchor="t" bIns="121900" lIns="121900" rIns="121900" tIns="121900"/>
          <a:lstStyle>
            <a:lvl1pPr lvl="0" rtl="0">
              <a:spcBef>
                <a:spcPts val="0"/>
              </a:spcBef>
              <a:buSzPct val="100000"/>
              <a:defRPr sz="19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p:txBody>
      </p:sp>
      <p:sp>
        <p:nvSpPr>
          <p:cNvPr id="28" name="Shape 28"/>
          <p:cNvSpPr txBox="1"/>
          <p:nvPr>
            <p:ph idx="2" type="body"/>
          </p:nvPr>
        </p:nvSpPr>
        <p:spPr>
          <a:xfrm>
            <a:off x="6443200" y="1536633"/>
            <a:ext cx="5333100" cy="4555200"/>
          </a:xfrm>
          <a:prstGeom prst="rect">
            <a:avLst/>
          </a:prstGeom>
        </p:spPr>
        <p:txBody>
          <a:bodyPr anchorCtr="0" anchor="t" bIns="121900" lIns="121900" rIns="121900" tIns="121900"/>
          <a:lstStyle>
            <a:lvl1pPr lvl="0" rtl="0">
              <a:spcBef>
                <a:spcPts val="0"/>
              </a:spcBef>
              <a:buSzPct val="100000"/>
              <a:defRPr sz="19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p:txBody>
      </p:sp>
      <p:sp>
        <p:nvSpPr>
          <p:cNvPr id="29" name="Shape 29"/>
          <p:cNvSpPr txBox="1"/>
          <p:nvPr>
            <p:ph idx="12" type="sldNum"/>
          </p:nvPr>
        </p:nvSpPr>
        <p:spPr>
          <a:xfrm>
            <a:off x="11296610" y="6217622"/>
            <a:ext cx="731700" cy="524700"/>
          </a:xfrm>
          <a:prstGeom prst="rect">
            <a:avLst/>
          </a:prstGeom>
        </p:spPr>
        <p:txBody>
          <a:bodyPr anchorCtr="0" anchor="ctr" bIns="121900" lIns="121900" rIns="121900" tIns="121900">
            <a:noAutofit/>
          </a:bodyPr>
          <a:lstStyle/>
          <a:p>
            <a:pPr lvl="0" rtl="0">
              <a:spcBef>
                <a:spcPts val="0"/>
              </a:spcBef>
              <a:buNone/>
            </a:pPr>
            <a:fld id="{00000000-1234-1234-1234-123412341234}" type="slidenum">
              <a:rPr lang="zh-TW"/>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0" name="Shape 30"/>
        <p:cNvGrpSpPr/>
        <p:nvPr/>
      </p:nvGrpSpPr>
      <p:grpSpPr>
        <a:xfrm>
          <a:off x="0" y="0"/>
          <a:ext cx="0" cy="0"/>
          <a:chOff x="0" y="0"/>
          <a:chExt cx="0" cy="0"/>
        </a:xfrm>
      </p:grpSpPr>
      <p:sp>
        <p:nvSpPr>
          <p:cNvPr id="31" name="Shape 31"/>
          <p:cNvSpPr txBox="1"/>
          <p:nvPr>
            <p:ph type="title"/>
          </p:nvPr>
        </p:nvSpPr>
        <p:spPr>
          <a:xfrm>
            <a:off x="415600" y="593366"/>
            <a:ext cx="11360700" cy="763500"/>
          </a:xfrm>
          <a:prstGeom prst="rect">
            <a:avLst/>
          </a:prstGeom>
        </p:spPr>
        <p:txBody>
          <a:bodyPr anchorCtr="0" anchor="t" bIns="121900" lIns="121900" rIns="121900" tIns="12190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2" name="Shape 32"/>
          <p:cNvSpPr txBox="1"/>
          <p:nvPr>
            <p:ph idx="12" type="sldNum"/>
          </p:nvPr>
        </p:nvSpPr>
        <p:spPr>
          <a:xfrm>
            <a:off x="11296610" y="6217622"/>
            <a:ext cx="731700" cy="524700"/>
          </a:xfrm>
          <a:prstGeom prst="rect">
            <a:avLst/>
          </a:prstGeom>
        </p:spPr>
        <p:txBody>
          <a:bodyPr anchorCtr="0" anchor="ctr" bIns="121900" lIns="121900" rIns="121900" tIns="121900">
            <a:noAutofit/>
          </a:bodyPr>
          <a:lstStyle/>
          <a:p>
            <a:pPr lvl="0" rtl="0">
              <a:spcBef>
                <a:spcPts val="0"/>
              </a:spcBef>
              <a:buNone/>
            </a:pPr>
            <a:fld id="{00000000-1234-1234-1234-123412341234}" type="slidenum">
              <a:rPr lang="zh-TW"/>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3" name="Shape 33"/>
        <p:cNvGrpSpPr/>
        <p:nvPr/>
      </p:nvGrpSpPr>
      <p:grpSpPr>
        <a:xfrm>
          <a:off x="0" y="0"/>
          <a:ext cx="0" cy="0"/>
          <a:chOff x="0" y="0"/>
          <a:chExt cx="0" cy="0"/>
        </a:xfrm>
      </p:grpSpPr>
      <p:sp>
        <p:nvSpPr>
          <p:cNvPr id="34" name="Shape 34"/>
          <p:cNvSpPr txBox="1"/>
          <p:nvPr>
            <p:ph type="title"/>
          </p:nvPr>
        </p:nvSpPr>
        <p:spPr>
          <a:xfrm>
            <a:off x="415600" y="842400"/>
            <a:ext cx="3744000" cy="1007700"/>
          </a:xfrm>
          <a:prstGeom prst="rect">
            <a:avLst/>
          </a:prstGeom>
        </p:spPr>
        <p:txBody>
          <a:bodyPr anchorCtr="0" anchor="b" bIns="121900" lIns="121900" rIns="121900" tIns="121900"/>
          <a:lstStyle>
            <a:lvl1pPr lvl="0" rtl="0">
              <a:spcBef>
                <a:spcPts val="0"/>
              </a:spcBef>
              <a:buSzPct val="100000"/>
              <a:defRPr sz="3200"/>
            </a:lvl1pPr>
            <a:lvl2pPr lvl="1" rtl="0">
              <a:spcBef>
                <a:spcPts val="0"/>
              </a:spcBef>
              <a:buSzPct val="100000"/>
              <a:defRPr sz="3200"/>
            </a:lvl2pPr>
            <a:lvl3pPr lvl="2" rtl="0">
              <a:spcBef>
                <a:spcPts val="0"/>
              </a:spcBef>
              <a:buSzPct val="100000"/>
              <a:defRPr sz="3200"/>
            </a:lvl3pPr>
            <a:lvl4pPr lvl="3" rtl="0">
              <a:spcBef>
                <a:spcPts val="0"/>
              </a:spcBef>
              <a:buSzPct val="100000"/>
              <a:defRPr sz="3200"/>
            </a:lvl4pPr>
            <a:lvl5pPr lvl="4" rtl="0">
              <a:spcBef>
                <a:spcPts val="0"/>
              </a:spcBef>
              <a:buSzPct val="100000"/>
              <a:defRPr sz="3200"/>
            </a:lvl5pPr>
            <a:lvl6pPr lvl="5" rtl="0">
              <a:spcBef>
                <a:spcPts val="0"/>
              </a:spcBef>
              <a:buSzPct val="100000"/>
              <a:defRPr sz="3200"/>
            </a:lvl6pPr>
            <a:lvl7pPr lvl="6" rtl="0">
              <a:spcBef>
                <a:spcPts val="0"/>
              </a:spcBef>
              <a:buSzPct val="100000"/>
              <a:defRPr sz="3200"/>
            </a:lvl7pPr>
            <a:lvl8pPr lvl="7" rtl="0">
              <a:spcBef>
                <a:spcPts val="0"/>
              </a:spcBef>
              <a:buSzPct val="100000"/>
              <a:defRPr sz="3200"/>
            </a:lvl8pPr>
            <a:lvl9pPr lvl="8" rtl="0">
              <a:spcBef>
                <a:spcPts val="0"/>
              </a:spcBef>
              <a:buSzPct val="100000"/>
              <a:defRPr sz="3200"/>
            </a:lvl9pPr>
          </a:lstStyle>
          <a:p/>
        </p:txBody>
      </p:sp>
      <p:sp>
        <p:nvSpPr>
          <p:cNvPr id="35" name="Shape 35"/>
          <p:cNvSpPr txBox="1"/>
          <p:nvPr>
            <p:ph idx="1" type="body"/>
          </p:nvPr>
        </p:nvSpPr>
        <p:spPr>
          <a:xfrm>
            <a:off x="415600" y="1987833"/>
            <a:ext cx="3744000" cy="4104000"/>
          </a:xfrm>
          <a:prstGeom prst="rect">
            <a:avLst/>
          </a:prstGeom>
        </p:spPr>
        <p:txBody>
          <a:bodyPr anchorCtr="0" anchor="t" bIns="121900" lIns="121900" rIns="121900" tIns="12190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p:txBody>
      </p:sp>
      <p:sp>
        <p:nvSpPr>
          <p:cNvPr id="36" name="Shape 36"/>
          <p:cNvSpPr txBox="1"/>
          <p:nvPr>
            <p:ph idx="12" type="sldNum"/>
          </p:nvPr>
        </p:nvSpPr>
        <p:spPr>
          <a:xfrm>
            <a:off x="11296610" y="6217622"/>
            <a:ext cx="731700" cy="524700"/>
          </a:xfrm>
          <a:prstGeom prst="rect">
            <a:avLst/>
          </a:prstGeom>
        </p:spPr>
        <p:txBody>
          <a:bodyPr anchorCtr="0" anchor="ctr" bIns="121900" lIns="121900" rIns="121900" tIns="121900">
            <a:noAutofit/>
          </a:bodyPr>
          <a:lstStyle/>
          <a:p>
            <a:pPr lvl="0" rtl="0">
              <a:spcBef>
                <a:spcPts val="0"/>
              </a:spcBef>
              <a:buNone/>
            </a:pPr>
            <a:fld id="{00000000-1234-1234-1234-123412341234}" type="slidenum">
              <a:rPr lang="zh-TW"/>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7" name="Shape 37"/>
        <p:cNvGrpSpPr/>
        <p:nvPr/>
      </p:nvGrpSpPr>
      <p:grpSpPr>
        <a:xfrm>
          <a:off x="0" y="0"/>
          <a:ext cx="0" cy="0"/>
          <a:chOff x="0" y="0"/>
          <a:chExt cx="0" cy="0"/>
        </a:xfrm>
      </p:grpSpPr>
      <p:sp>
        <p:nvSpPr>
          <p:cNvPr id="38" name="Shape 38"/>
          <p:cNvSpPr txBox="1"/>
          <p:nvPr>
            <p:ph type="title"/>
          </p:nvPr>
        </p:nvSpPr>
        <p:spPr>
          <a:xfrm>
            <a:off x="653666" y="701800"/>
            <a:ext cx="7578300" cy="5454300"/>
          </a:xfrm>
          <a:prstGeom prst="rect">
            <a:avLst/>
          </a:prstGeom>
        </p:spPr>
        <p:txBody>
          <a:bodyPr anchorCtr="0" anchor="ctr" bIns="121900" lIns="121900" rIns="121900" tIns="121900"/>
          <a:lstStyle>
            <a:lvl1pPr lvl="0" rtl="0">
              <a:spcBef>
                <a:spcPts val="0"/>
              </a:spcBef>
              <a:buClr>
                <a:schemeClr val="lt1"/>
              </a:buClr>
              <a:buSzPct val="100000"/>
              <a:defRPr sz="6400">
                <a:solidFill>
                  <a:schemeClr val="lt1"/>
                </a:solidFill>
              </a:defRPr>
            </a:lvl1pPr>
            <a:lvl2pPr lvl="1" rtl="0">
              <a:spcBef>
                <a:spcPts val="0"/>
              </a:spcBef>
              <a:buClr>
                <a:schemeClr val="lt1"/>
              </a:buClr>
              <a:buSzPct val="100000"/>
              <a:defRPr sz="6400">
                <a:solidFill>
                  <a:schemeClr val="lt1"/>
                </a:solidFill>
              </a:defRPr>
            </a:lvl2pPr>
            <a:lvl3pPr lvl="2" rtl="0">
              <a:spcBef>
                <a:spcPts val="0"/>
              </a:spcBef>
              <a:buClr>
                <a:schemeClr val="lt1"/>
              </a:buClr>
              <a:buSzPct val="100000"/>
              <a:defRPr sz="6400">
                <a:solidFill>
                  <a:schemeClr val="lt1"/>
                </a:solidFill>
              </a:defRPr>
            </a:lvl3pPr>
            <a:lvl4pPr lvl="3" rtl="0">
              <a:spcBef>
                <a:spcPts val="0"/>
              </a:spcBef>
              <a:buClr>
                <a:schemeClr val="lt1"/>
              </a:buClr>
              <a:buSzPct val="100000"/>
              <a:defRPr sz="6400">
                <a:solidFill>
                  <a:schemeClr val="lt1"/>
                </a:solidFill>
              </a:defRPr>
            </a:lvl4pPr>
            <a:lvl5pPr lvl="4" rtl="0">
              <a:spcBef>
                <a:spcPts val="0"/>
              </a:spcBef>
              <a:buClr>
                <a:schemeClr val="lt1"/>
              </a:buClr>
              <a:buSzPct val="100000"/>
              <a:defRPr sz="6400">
                <a:solidFill>
                  <a:schemeClr val="lt1"/>
                </a:solidFill>
              </a:defRPr>
            </a:lvl5pPr>
            <a:lvl6pPr lvl="5" rtl="0">
              <a:spcBef>
                <a:spcPts val="0"/>
              </a:spcBef>
              <a:buClr>
                <a:schemeClr val="lt1"/>
              </a:buClr>
              <a:buSzPct val="100000"/>
              <a:defRPr sz="6400">
                <a:solidFill>
                  <a:schemeClr val="lt1"/>
                </a:solidFill>
              </a:defRPr>
            </a:lvl6pPr>
            <a:lvl7pPr lvl="6" rtl="0">
              <a:spcBef>
                <a:spcPts val="0"/>
              </a:spcBef>
              <a:buClr>
                <a:schemeClr val="lt1"/>
              </a:buClr>
              <a:buSzPct val="100000"/>
              <a:defRPr sz="6400">
                <a:solidFill>
                  <a:schemeClr val="lt1"/>
                </a:solidFill>
              </a:defRPr>
            </a:lvl7pPr>
            <a:lvl8pPr lvl="7" rtl="0">
              <a:spcBef>
                <a:spcPts val="0"/>
              </a:spcBef>
              <a:buClr>
                <a:schemeClr val="lt1"/>
              </a:buClr>
              <a:buSzPct val="100000"/>
              <a:defRPr sz="6400">
                <a:solidFill>
                  <a:schemeClr val="lt1"/>
                </a:solidFill>
              </a:defRPr>
            </a:lvl8pPr>
            <a:lvl9pPr lvl="8" rtl="0">
              <a:spcBef>
                <a:spcPts val="0"/>
              </a:spcBef>
              <a:buClr>
                <a:schemeClr val="lt1"/>
              </a:buClr>
              <a:buSzPct val="100000"/>
              <a:defRPr sz="6400">
                <a:solidFill>
                  <a:schemeClr val="lt1"/>
                </a:solidFill>
              </a:defRPr>
            </a:lvl9pPr>
          </a:lstStyle>
          <a:p/>
        </p:txBody>
      </p:sp>
      <p:sp>
        <p:nvSpPr>
          <p:cNvPr id="39" name="Shape 39"/>
          <p:cNvSpPr txBox="1"/>
          <p:nvPr>
            <p:ph idx="12" type="sldNum"/>
          </p:nvPr>
        </p:nvSpPr>
        <p:spPr>
          <a:xfrm>
            <a:off x="11296610" y="6217622"/>
            <a:ext cx="731700" cy="524700"/>
          </a:xfrm>
          <a:prstGeom prst="rect">
            <a:avLst/>
          </a:prstGeom>
        </p:spPr>
        <p:txBody>
          <a:bodyPr anchorCtr="0" anchor="ctr" bIns="121900" lIns="121900" rIns="121900" tIns="121900">
            <a:noAutofit/>
          </a:bodyPr>
          <a:lstStyle/>
          <a:p>
            <a:pPr lvl="0" rtl="0">
              <a:spcBef>
                <a:spcPts val="0"/>
              </a:spcBef>
              <a:buNone/>
            </a:pPr>
            <a:fld id="{00000000-1234-1234-1234-123412341234}" type="slidenum">
              <a:rPr lang="zh-TW">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0" name="Shape 40"/>
        <p:cNvGrpSpPr/>
        <p:nvPr/>
      </p:nvGrpSpPr>
      <p:grpSpPr>
        <a:xfrm>
          <a:off x="0" y="0"/>
          <a:ext cx="0" cy="0"/>
          <a:chOff x="0" y="0"/>
          <a:chExt cx="0" cy="0"/>
        </a:xfrm>
      </p:grpSpPr>
      <p:sp>
        <p:nvSpPr>
          <p:cNvPr id="41" name="Shape 41"/>
          <p:cNvSpPr/>
          <p:nvPr/>
        </p:nvSpPr>
        <p:spPr>
          <a:xfrm>
            <a:off x="6096000" y="133"/>
            <a:ext cx="6096000" cy="6858000"/>
          </a:xfrm>
          <a:prstGeom prst="rect">
            <a:avLst/>
          </a:prstGeom>
          <a:solidFill>
            <a:schemeClr val="dk1"/>
          </a:solidFill>
          <a:ln>
            <a:noFill/>
          </a:ln>
        </p:spPr>
        <p:txBody>
          <a:bodyPr anchorCtr="0" anchor="ctr" bIns="121900" lIns="121900" rIns="121900" tIns="121900">
            <a:noAutofit/>
          </a:bodyPr>
          <a:lstStyle/>
          <a:p>
            <a:pPr lvl="0">
              <a:spcBef>
                <a:spcPts val="0"/>
              </a:spcBef>
              <a:buNone/>
            </a:pPr>
            <a:r>
              <a:t/>
            </a:r>
            <a:endParaRPr/>
          </a:p>
        </p:txBody>
      </p:sp>
      <p:cxnSp>
        <p:nvCxnSpPr>
          <p:cNvPr id="42" name="Shape 42"/>
          <p:cNvCxnSpPr/>
          <p:nvPr/>
        </p:nvCxnSpPr>
        <p:spPr>
          <a:xfrm>
            <a:off x="6706233" y="5994000"/>
            <a:ext cx="624300" cy="0"/>
          </a:xfrm>
          <a:prstGeom prst="straightConnector1">
            <a:avLst/>
          </a:prstGeom>
          <a:noFill/>
          <a:ln cap="flat" cmpd="sng" w="19050">
            <a:solidFill>
              <a:schemeClr val="lt1"/>
            </a:solidFill>
            <a:prstDash val="solid"/>
            <a:round/>
            <a:headEnd len="med" w="med" type="none"/>
            <a:tailEnd len="med" w="med" type="none"/>
          </a:ln>
        </p:spPr>
      </p:cxnSp>
      <p:sp>
        <p:nvSpPr>
          <p:cNvPr id="43" name="Shape 43"/>
          <p:cNvSpPr txBox="1"/>
          <p:nvPr>
            <p:ph type="title"/>
          </p:nvPr>
        </p:nvSpPr>
        <p:spPr>
          <a:xfrm>
            <a:off x="354000" y="1834132"/>
            <a:ext cx="5393700" cy="2069100"/>
          </a:xfrm>
          <a:prstGeom prst="rect">
            <a:avLst/>
          </a:prstGeom>
        </p:spPr>
        <p:txBody>
          <a:bodyPr anchorCtr="0" anchor="b" bIns="121900" lIns="121900" rIns="121900" tIns="121900"/>
          <a:lstStyle>
            <a:lvl1pPr lvl="0" rtl="0" algn="ctr">
              <a:spcBef>
                <a:spcPts val="0"/>
              </a:spcBef>
              <a:buSzPct val="100000"/>
              <a:defRPr sz="5100"/>
            </a:lvl1pPr>
            <a:lvl2pPr lvl="1" rtl="0" algn="ctr">
              <a:spcBef>
                <a:spcPts val="0"/>
              </a:spcBef>
              <a:buSzPct val="100000"/>
              <a:defRPr sz="5100"/>
            </a:lvl2pPr>
            <a:lvl3pPr lvl="2" rtl="0" algn="ctr">
              <a:spcBef>
                <a:spcPts val="0"/>
              </a:spcBef>
              <a:buSzPct val="100000"/>
              <a:defRPr sz="5100"/>
            </a:lvl3pPr>
            <a:lvl4pPr lvl="3" rtl="0" algn="ctr">
              <a:spcBef>
                <a:spcPts val="0"/>
              </a:spcBef>
              <a:buSzPct val="100000"/>
              <a:defRPr sz="5100"/>
            </a:lvl4pPr>
            <a:lvl5pPr lvl="4" rtl="0" algn="ctr">
              <a:spcBef>
                <a:spcPts val="0"/>
              </a:spcBef>
              <a:buSzPct val="100000"/>
              <a:defRPr sz="5100"/>
            </a:lvl5pPr>
            <a:lvl6pPr lvl="5" rtl="0" algn="ctr">
              <a:spcBef>
                <a:spcPts val="0"/>
              </a:spcBef>
              <a:buSzPct val="100000"/>
              <a:defRPr sz="5100"/>
            </a:lvl6pPr>
            <a:lvl7pPr lvl="6" rtl="0" algn="ctr">
              <a:spcBef>
                <a:spcPts val="0"/>
              </a:spcBef>
              <a:buSzPct val="100000"/>
              <a:defRPr sz="5100"/>
            </a:lvl7pPr>
            <a:lvl8pPr lvl="7" rtl="0" algn="ctr">
              <a:spcBef>
                <a:spcPts val="0"/>
              </a:spcBef>
              <a:buSzPct val="100000"/>
              <a:defRPr sz="5100"/>
            </a:lvl8pPr>
            <a:lvl9pPr lvl="8" rtl="0" algn="ctr">
              <a:spcBef>
                <a:spcPts val="0"/>
              </a:spcBef>
              <a:buSzPct val="100000"/>
              <a:defRPr sz="5100"/>
            </a:lvl9pPr>
          </a:lstStyle>
          <a:p/>
        </p:txBody>
      </p:sp>
      <p:sp>
        <p:nvSpPr>
          <p:cNvPr id="44" name="Shape 44"/>
          <p:cNvSpPr txBox="1"/>
          <p:nvPr>
            <p:ph idx="1" type="subTitle"/>
          </p:nvPr>
        </p:nvSpPr>
        <p:spPr>
          <a:xfrm>
            <a:off x="354000" y="3974833"/>
            <a:ext cx="5393700" cy="1794000"/>
          </a:xfrm>
          <a:prstGeom prst="rect">
            <a:avLst/>
          </a:prstGeom>
        </p:spPr>
        <p:txBody>
          <a:bodyPr anchorCtr="0" anchor="t" bIns="121900" lIns="121900" rIns="121900" tIns="121900"/>
          <a:lstStyle>
            <a:lvl1pPr lvl="0" rtl="0" algn="ctr">
              <a:lnSpc>
                <a:spcPct val="100000"/>
              </a:lnSpc>
              <a:spcBef>
                <a:spcPts val="0"/>
              </a:spcBef>
              <a:spcAft>
                <a:spcPts val="0"/>
              </a:spcAft>
              <a:buNone/>
              <a:defRPr/>
            </a:lvl1pPr>
            <a:lvl2pPr lvl="1" rtl="0" algn="ctr">
              <a:lnSpc>
                <a:spcPct val="100000"/>
              </a:lnSpc>
              <a:spcBef>
                <a:spcPts val="0"/>
              </a:spcBef>
              <a:spcAft>
                <a:spcPts val="0"/>
              </a:spcAft>
              <a:buSzPct val="100000"/>
              <a:buNone/>
              <a:defRPr sz="2400"/>
            </a:lvl2pPr>
            <a:lvl3pPr lvl="2" rtl="0" algn="ctr">
              <a:lnSpc>
                <a:spcPct val="100000"/>
              </a:lnSpc>
              <a:spcBef>
                <a:spcPts val="0"/>
              </a:spcBef>
              <a:spcAft>
                <a:spcPts val="0"/>
              </a:spcAft>
              <a:buSzPct val="100000"/>
              <a:buNone/>
              <a:defRPr sz="2400"/>
            </a:lvl3pPr>
            <a:lvl4pPr lvl="3" rtl="0" algn="ctr">
              <a:lnSpc>
                <a:spcPct val="100000"/>
              </a:lnSpc>
              <a:spcBef>
                <a:spcPts val="0"/>
              </a:spcBef>
              <a:spcAft>
                <a:spcPts val="0"/>
              </a:spcAft>
              <a:buSzPct val="100000"/>
              <a:buNone/>
              <a:defRPr sz="2400"/>
            </a:lvl4pPr>
            <a:lvl5pPr lvl="4" rtl="0" algn="ctr">
              <a:lnSpc>
                <a:spcPct val="100000"/>
              </a:lnSpc>
              <a:spcBef>
                <a:spcPts val="0"/>
              </a:spcBef>
              <a:spcAft>
                <a:spcPts val="0"/>
              </a:spcAft>
              <a:buSzPct val="100000"/>
              <a:buNone/>
              <a:defRPr sz="2400"/>
            </a:lvl5pPr>
            <a:lvl6pPr lvl="5" rtl="0" algn="ctr">
              <a:lnSpc>
                <a:spcPct val="100000"/>
              </a:lnSpc>
              <a:spcBef>
                <a:spcPts val="0"/>
              </a:spcBef>
              <a:spcAft>
                <a:spcPts val="0"/>
              </a:spcAft>
              <a:buSzPct val="100000"/>
              <a:buNone/>
              <a:defRPr sz="2400"/>
            </a:lvl6pPr>
            <a:lvl7pPr lvl="6" rtl="0" algn="ctr">
              <a:lnSpc>
                <a:spcPct val="100000"/>
              </a:lnSpc>
              <a:spcBef>
                <a:spcPts val="0"/>
              </a:spcBef>
              <a:spcAft>
                <a:spcPts val="0"/>
              </a:spcAft>
              <a:buSzPct val="100000"/>
              <a:buNone/>
              <a:defRPr sz="2400"/>
            </a:lvl7pPr>
            <a:lvl8pPr lvl="7" rtl="0" algn="ctr">
              <a:lnSpc>
                <a:spcPct val="100000"/>
              </a:lnSpc>
              <a:spcBef>
                <a:spcPts val="0"/>
              </a:spcBef>
              <a:spcAft>
                <a:spcPts val="0"/>
              </a:spcAft>
              <a:buSzPct val="100000"/>
              <a:buNone/>
              <a:defRPr sz="2400"/>
            </a:lvl8pPr>
            <a:lvl9pPr lvl="8" rtl="0" algn="ctr">
              <a:lnSpc>
                <a:spcPct val="100000"/>
              </a:lnSpc>
              <a:spcBef>
                <a:spcPts val="0"/>
              </a:spcBef>
              <a:spcAft>
                <a:spcPts val="0"/>
              </a:spcAft>
              <a:buSzPct val="100000"/>
              <a:buNone/>
              <a:defRPr sz="2400"/>
            </a:lvl9pPr>
          </a:lstStyle>
          <a:p/>
        </p:txBody>
      </p:sp>
      <p:sp>
        <p:nvSpPr>
          <p:cNvPr id="45" name="Shape 45"/>
          <p:cNvSpPr txBox="1"/>
          <p:nvPr>
            <p:ph idx="2" type="body"/>
          </p:nvPr>
        </p:nvSpPr>
        <p:spPr>
          <a:xfrm>
            <a:off x="6586000" y="965600"/>
            <a:ext cx="5115900" cy="4926900"/>
          </a:xfrm>
          <a:prstGeom prst="rect">
            <a:avLst/>
          </a:prstGeom>
        </p:spPr>
        <p:txBody>
          <a:bodyPr anchorCtr="0" anchor="ctr" bIns="121900" lIns="121900" rIns="121900" tIns="121900"/>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p:txBody>
      </p:sp>
      <p:sp>
        <p:nvSpPr>
          <p:cNvPr id="46" name="Shape 46"/>
          <p:cNvSpPr txBox="1"/>
          <p:nvPr>
            <p:ph idx="12" type="sldNum"/>
          </p:nvPr>
        </p:nvSpPr>
        <p:spPr>
          <a:xfrm>
            <a:off x="11296610" y="6217622"/>
            <a:ext cx="731700" cy="524700"/>
          </a:xfrm>
          <a:prstGeom prst="rect">
            <a:avLst/>
          </a:prstGeom>
        </p:spPr>
        <p:txBody>
          <a:bodyPr anchorCtr="0" anchor="ctr" bIns="121900" lIns="121900" rIns="121900" tIns="121900">
            <a:noAutofit/>
          </a:bodyPr>
          <a:lstStyle/>
          <a:p>
            <a:pPr lvl="0" rtl="0">
              <a:spcBef>
                <a:spcPts val="0"/>
              </a:spcBef>
              <a:buNone/>
            </a:pPr>
            <a:fld id="{00000000-1234-1234-1234-123412341234}" type="slidenum">
              <a:rPr lang="zh-TW">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7" name="Shape 47"/>
        <p:cNvGrpSpPr/>
        <p:nvPr/>
      </p:nvGrpSpPr>
      <p:grpSpPr>
        <a:xfrm>
          <a:off x="0" y="0"/>
          <a:ext cx="0" cy="0"/>
          <a:chOff x="0" y="0"/>
          <a:chExt cx="0" cy="0"/>
        </a:xfrm>
      </p:grpSpPr>
      <p:sp>
        <p:nvSpPr>
          <p:cNvPr id="48" name="Shape 48"/>
          <p:cNvSpPr txBox="1"/>
          <p:nvPr>
            <p:ph idx="1" type="body"/>
          </p:nvPr>
        </p:nvSpPr>
        <p:spPr>
          <a:xfrm>
            <a:off x="426000" y="5644966"/>
            <a:ext cx="7998300" cy="798300"/>
          </a:xfrm>
          <a:prstGeom prst="rect">
            <a:avLst/>
          </a:prstGeom>
        </p:spPr>
        <p:txBody>
          <a:bodyPr anchorCtr="0" anchor="ctr" bIns="121900" lIns="121900" rIns="121900" tIns="121900"/>
          <a:lstStyle>
            <a:lvl1pPr lvl="0" rtl="0">
              <a:lnSpc>
                <a:spcPct val="100000"/>
              </a:lnSpc>
              <a:spcBef>
                <a:spcPts val="0"/>
              </a:spcBef>
              <a:spcAft>
                <a:spcPts val="0"/>
              </a:spcAft>
              <a:buClr>
                <a:schemeClr val="accent3"/>
              </a:buClr>
              <a:buFont typeface="Alfa Slab One"/>
              <a:buNone/>
              <a:defRPr>
                <a:solidFill>
                  <a:schemeClr val="accent3"/>
                </a:solidFill>
                <a:latin typeface="Alfa Slab One"/>
                <a:ea typeface="Alfa Slab One"/>
                <a:cs typeface="Alfa Slab One"/>
                <a:sym typeface="Alfa Slab One"/>
              </a:defRPr>
            </a:lvl1pPr>
          </a:lstStyle>
          <a:p/>
        </p:txBody>
      </p:sp>
      <p:sp>
        <p:nvSpPr>
          <p:cNvPr id="49" name="Shape 49"/>
          <p:cNvSpPr txBox="1"/>
          <p:nvPr>
            <p:ph idx="12" type="sldNum"/>
          </p:nvPr>
        </p:nvSpPr>
        <p:spPr>
          <a:xfrm>
            <a:off x="11296610" y="6217622"/>
            <a:ext cx="731700" cy="524700"/>
          </a:xfrm>
          <a:prstGeom prst="rect">
            <a:avLst/>
          </a:prstGeom>
        </p:spPr>
        <p:txBody>
          <a:bodyPr anchorCtr="0" anchor="ctr" bIns="121900" lIns="121900" rIns="121900" tIns="121900">
            <a:noAutofit/>
          </a:bodyPr>
          <a:lstStyle/>
          <a:p>
            <a:pPr lvl="0" rtl="0">
              <a:spcBef>
                <a:spcPts val="0"/>
              </a:spcBef>
              <a:buNone/>
            </a:pPr>
            <a:fld id="{00000000-1234-1234-1234-123412341234}" type="slidenum">
              <a:rPr lang="zh-TW"/>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415600" y="593366"/>
            <a:ext cx="11360700" cy="763500"/>
          </a:xfrm>
          <a:prstGeom prst="rect">
            <a:avLst/>
          </a:prstGeom>
          <a:noFill/>
          <a:ln>
            <a:noFill/>
          </a:ln>
        </p:spPr>
        <p:txBody>
          <a:bodyPr anchorCtr="0" anchor="t" bIns="121900" lIns="121900" rIns="121900" tIns="121900"/>
          <a:lstStyle>
            <a:lvl1pPr lvl="0" rtl="0">
              <a:spcBef>
                <a:spcPts val="0"/>
              </a:spcBef>
              <a:buClr>
                <a:schemeClr val="accent3"/>
              </a:buClr>
              <a:buSzPct val="100000"/>
              <a:buFont typeface="Alfa Slab One"/>
              <a:buNone/>
              <a:defRPr sz="4000">
                <a:solidFill>
                  <a:schemeClr val="accent3"/>
                </a:solidFill>
                <a:latin typeface="Alfa Slab One"/>
                <a:ea typeface="Alfa Slab One"/>
                <a:cs typeface="Alfa Slab One"/>
                <a:sym typeface="Alfa Slab One"/>
              </a:defRPr>
            </a:lvl1pPr>
            <a:lvl2pPr lvl="1" rtl="0">
              <a:spcBef>
                <a:spcPts val="0"/>
              </a:spcBef>
              <a:buClr>
                <a:schemeClr val="accent3"/>
              </a:buClr>
              <a:buSzPct val="100000"/>
              <a:buFont typeface="Alfa Slab One"/>
              <a:buNone/>
              <a:defRPr sz="4000">
                <a:solidFill>
                  <a:schemeClr val="accent3"/>
                </a:solidFill>
                <a:latin typeface="Alfa Slab One"/>
                <a:ea typeface="Alfa Slab One"/>
                <a:cs typeface="Alfa Slab One"/>
                <a:sym typeface="Alfa Slab One"/>
              </a:defRPr>
            </a:lvl2pPr>
            <a:lvl3pPr lvl="2" rtl="0">
              <a:spcBef>
                <a:spcPts val="0"/>
              </a:spcBef>
              <a:buClr>
                <a:schemeClr val="accent3"/>
              </a:buClr>
              <a:buSzPct val="100000"/>
              <a:buFont typeface="Alfa Slab One"/>
              <a:buNone/>
              <a:defRPr sz="4000">
                <a:solidFill>
                  <a:schemeClr val="accent3"/>
                </a:solidFill>
                <a:latin typeface="Alfa Slab One"/>
                <a:ea typeface="Alfa Slab One"/>
                <a:cs typeface="Alfa Slab One"/>
                <a:sym typeface="Alfa Slab One"/>
              </a:defRPr>
            </a:lvl3pPr>
            <a:lvl4pPr lvl="3" rtl="0">
              <a:spcBef>
                <a:spcPts val="0"/>
              </a:spcBef>
              <a:buClr>
                <a:schemeClr val="accent3"/>
              </a:buClr>
              <a:buSzPct val="100000"/>
              <a:buFont typeface="Alfa Slab One"/>
              <a:buNone/>
              <a:defRPr sz="4000">
                <a:solidFill>
                  <a:schemeClr val="accent3"/>
                </a:solidFill>
                <a:latin typeface="Alfa Slab One"/>
                <a:ea typeface="Alfa Slab One"/>
                <a:cs typeface="Alfa Slab One"/>
                <a:sym typeface="Alfa Slab One"/>
              </a:defRPr>
            </a:lvl4pPr>
            <a:lvl5pPr lvl="4" rtl="0">
              <a:spcBef>
                <a:spcPts val="0"/>
              </a:spcBef>
              <a:buClr>
                <a:schemeClr val="accent3"/>
              </a:buClr>
              <a:buSzPct val="100000"/>
              <a:buFont typeface="Alfa Slab One"/>
              <a:buNone/>
              <a:defRPr sz="4000">
                <a:solidFill>
                  <a:schemeClr val="accent3"/>
                </a:solidFill>
                <a:latin typeface="Alfa Slab One"/>
                <a:ea typeface="Alfa Slab One"/>
                <a:cs typeface="Alfa Slab One"/>
                <a:sym typeface="Alfa Slab One"/>
              </a:defRPr>
            </a:lvl5pPr>
            <a:lvl6pPr lvl="5" rtl="0">
              <a:spcBef>
                <a:spcPts val="0"/>
              </a:spcBef>
              <a:buClr>
                <a:schemeClr val="accent3"/>
              </a:buClr>
              <a:buSzPct val="100000"/>
              <a:buFont typeface="Alfa Slab One"/>
              <a:buNone/>
              <a:defRPr sz="4000">
                <a:solidFill>
                  <a:schemeClr val="accent3"/>
                </a:solidFill>
                <a:latin typeface="Alfa Slab One"/>
                <a:ea typeface="Alfa Slab One"/>
                <a:cs typeface="Alfa Slab One"/>
                <a:sym typeface="Alfa Slab One"/>
              </a:defRPr>
            </a:lvl6pPr>
            <a:lvl7pPr lvl="6" rtl="0">
              <a:spcBef>
                <a:spcPts val="0"/>
              </a:spcBef>
              <a:buClr>
                <a:schemeClr val="accent3"/>
              </a:buClr>
              <a:buSzPct val="100000"/>
              <a:buFont typeface="Alfa Slab One"/>
              <a:buNone/>
              <a:defRPr sz="4000">
                <a:solidFill>
                  <a:schemeClr val="accent3"/>
                </a:solidFill>
                <a:latin typeface="Alfa Slab One"/>
                <a:ea typeface="Alfa Slab One"/>
                <a:cs typeface="Alfa Slab One"/>
                <a:sym typeface="Alfa Slab One"/>
              </a:defRPr>
            </a:lvl7pPr>
            <a:lvl8pPr lvl="7" rtl="0">
              <a:spcBef>
                <a:spcPts val="0"/>
              </a:spcBef>
              <a:buClr>
                <a:schemeClr val="accent3"/>
              </a:buClr>
              <a:buSzPct val="100000"/>
              <a:buFont typeface="Alfa Slab One"/>
              <a:buNone/>
              <a:defRPr sz="4000">
                <a:solidFill>
                  <a:schemeClr val="accent3"/>
                </a:solidFill>
                <a:latin typeface="Alfa Slab One"/>
                <a:ea typeface="Alfa Slab One"/>
                <a:cs typeface="Alfa Slab One"/>
                <a:sym typeface="Alfa Slab One"/>
              </a:defRPr>
            </a:lvl8pPr>
            <a:lvl9pPr lvl="8" rtl="0">
              <a:spcBef>
                <a:spcPts val="0"/>
              </a:spcBef>
              <a:buClr>
                <a:schemeClr val="accent3"/>
              </a:buClr>
              <a:buSzPct val="100000"/>
              <a:buFont typeface="Alfa Slab One"/>
              <a:buNone/>
              <a:defRPr sz="4000">
                <a:solidFill>
                  <a:schemeClr val="accent3"/>
                </a:solidFill>
                <a:latin typeface="Alfa Slab One"/>
                <a:ea typeface="Alfa Slab One"/>
                <a:cs typeface="Alfa Slab One"/>
                <a:sym typeface="Alfa Slab One"/>
              </a:defRPr>
            </a:lvl9pPr>
          </a:lstStyle>
          <a:p/>
        </p:txBody>
      </p:sp>
      <p:sp>
        <p:nvSpPr>
          <p:cNvPr id="11" name="Shape 11"/>
          <p:cNvSpPr txBox="1"/>
          <p:nvPr>
            <p:ph idx="1" type="body"/>
          </p:nvPr>
        </p:nvSpPr>
        <p:spPr>
          <a:xfrm>
            <a:off x="415600" y="1536633"/>
            <a:ext cx="11360700" cy="4555200"/>
          </a:xfrm>
          <a:prstGeom prst="rect">
            <a:avLst/>
          </a:prstGeom>
          <a:noFill/>
          <a:ln>
            <a:noFill/>
          </a:ln>
        </p:spPr>
        <p:txBody>
          <a:bodyPr anchorCtr="0" anchor="t" bIns="121900" lIns="121900" rIns="121900" tIns="121900"/>
          <a:lstStyle>
            <a:lvl1pPr lvl="0" rtl="0">
              <a:lnSpc>
                <a:spcPct val="115000"/>
              </a:lnSpc>
              <a:spcBef>
                <a:spcPts val="0"/>
              </a:spcBef>
              <a:spcAft>
                <a:spcPts val="2100"/>
              </a:spcAft>
              <a:buClr>
                <a:schemeClr val="dk2"/>
              </a:buClr>
              <a:buSzPct val="100000"/>
              <a:buFont typeface="Proxima Nova"/>
              <a:defRPr sz="2400">
                <a:solidFill>
                  <a:schemeClr val="dk2"/>
                </a:solidFill>
                <a:latin typeface="Proxima Nova"/>
                <a:ea typeface="Proxima Nova"/>
                <a:cs typeface="Proxima Nova"/>
                <a:sym typeface="Proxima Nova"/>
              </a:defRPr>
            </a:lvl1pPr>
            <a:lvl2pPr lvl="1" rtl="0">
              <a:lnSpc>
                <a:spcPct val="115000"/>
              </a:lnSpc>
              <a:spcBef>
                <a:spcPts val="0"/>
              </a:spcBef>
              <a:spcAft>
                <a:spcPts val="2100"/>
              </a:spcAft>
              <a:buClr>
                <a:schemeClr val="dk2"/>
              </a:buClr>
              <a:buSzPct val="100000"/>
              <a:buFont typeface="Proxima Nova"/>
              <a:defRPr sz="1900">
                <a:solidFill>
                  <a:schemeClr val="dk2"/>
                </a:solidFill>
                <a:latin typeface="Proxima Nova"/>
                <a:ea typeface="Proxima Nova"/>
                <a:cs typeface="Proxima Nova"/>
                <a:sym typeface="Proxima Nova"/>
              </a:defRPr>
            </a:lvl2pPr>
            <a:lvl3pPr lvl="2" rtl="0">
              <a:lnSpc>
                <a:spcPct val="115000"/>
              </a:lnSpc>
              <a:spcBef>
                <a:spcPts val="0"/>
              </a:spcBef>
              <a:spcAft>
                <a:spcPts val="2100"/>
              </a:spcAft>
              <a:buClr>
                <a:schemeClr val="dk2"/>
              </a:buClr>
              <a:buSzPct val="100000"/>
              <a:buFont typeface="Proxima Nova"/>
              <a:defRPr sz="1900">
                <a:solidFill>
                  <a:schemeClr val="dk2"/>
                </a:solidFill>
                <a:latin typeface="Proxima Nova"/>
                <a:ea typeface="Proxima Nova"/>
                <a:cs typeface="Proxima Nova"/>
                <a:sym typeface="Proxima Nova"/>
              </a:defRPr>
            </a:lvl3pPr>
            <a:lvl4pPr lvl="3" rtl="0">
              <a:lnSpc>
                <a:spcPct val="115000"/>
              </a:lnSpc>
              <a:spcBef>
                <a:spcPts val="0"/>
              </a:spcBef>
              <a:spcAft>
                <a:spcPts val="2100"/>
              </a:spcAft>
              <a:buClr>
                <a:schemeClr val="dk2"/>
              </a:buClr>
              <a:buSzPct val="100000"/>
              <a:buFont typeface="Proxima Nova"/>
              <a:defRPr sz="1900">
                <a:solidFill>
                  <a:schemeClr val="dk2"/>
                </a:solidFill>
                <a:latin typeface="Proxima Nova"/>
                <a:ea typeface="Proxima Nova"/>
                <a:cs typeface="Proxima Nova"/>
                <a:sym typeface="Proxima Nova"/>
              </a:defRPr>
            </a:lvl4pPr>
            <a:lvl5pPr lvl="4" rtl="0">
              <a:lnSpc>
                <a:spcPct val="115000"/>
              </a:lnSpc>
              <a:spcBef>
                <a:spcPts val="0"/>
              </a:spcBef>
              <a:spcAft>
                <a:spcPts val="2100"/>
              </a:spcAft>
              <a:buClr>
                <a:schemeClr val="dk2"/>
              </a:buClr>
              <a:buSzPct val="100000"/>
              <a:buFont typeface="Proxima Nova"/>
              <a:defRPr sz="1900">
                <a:solidFill>
                  <a:schemeClr val="dk2"/>
                </a:solidFill>
                <a:latin typeface="Proxima Nova"/>
                <a:ea typeface="Proxima Nova"/>
                <a:cs typeface="Proxima Nova"/>
                <a:sym typeface="Proxima Nova"/>
              </a:defRPr>
            </a:lvl5pPr>
            <a:lvl6pPr lvl="5" rtl="0">
              <a:lnSpc>
                <a:spcPct val="115000"/>
              </a:lnSpc>
              <a:spcBef>
                <a:spcPts val="0"/>
              </a:spcBef>
              <a:spcAft>
                <a:spcPts val="2100"/>
              </a:spcAft>
              <a:buClr>
                <a:schemeClr val="dk2"/>
              </a:buClr>
              <a:buSzPct val="100000"/>
              <a:buFont typeface="Proxima Nova"/>
              <a:defRPr sz="1900">
                <a:solidFill>
                  <a:schemeClr val="dk2"/>
                </a:solidFill>
                <a:latin typeface="Proxima Nova"/>
                <a:ea typeface="Proxima Nova"/>
                <a:cs typeface="Proxima Nova"/>
                <a:sym typeface="Proxima Nova"/>
              </a:defRPr>
            </a:lvl6pPr>
            <a:lvl7pPr lvl="6" rtl="0">
              <a:lnSpc>
                <a:spcPct val="115000"/>
              </a:lnSpc>
              <a:spcBef>
                <a:spcPts val="0"/>
              </a:spcBef>
              <a:spcAft>
                <a:spcPts val="2100"/>
              </a:spcAft>
              <a:buClr>
                <a:schemeClr val="dk2"/>
              </a:buClr>
              <a:buSzPct val="100000"/>
              <a:buFont typeface="Proxima Nova"/>
              <a:defRPr sz="1900">
                <a:solidFill>
                  <a:schemeClr val="dk2"/>
                </a:solidFill>
                <a:latin typeface="Proxima Nova"/>
                <a:ea typeface="Proxima Nova"/>
                <a:cs typeface="Proxima Nova"/>
                <a:sym typeface="Proxima Nova"/>
              </a:defRPr>
            </a:lvl7pPr>
            <a:lvl8pPr lvl="7" rtl="0">
              <a:lnSpc>
                <a:spcPct val="115000"/>
              </a:lnSpc>
              <a:spcBef>
                <a:spcPts val="0"/>
              </a:spcBef>
              <a:spcAft>
                <a:spcPts val="2100"/>
              </a:spcAft>
              <a:buClr>
                <a:schemeClr val="dk2"/>
              </a:buClr>
              <a:buSzPct val="100000"/>
              <a:buFont typeface="Proxima Nova"/>
              <a:defRPr sz="1900">
                <a:solidFill>
                  <a:schemeClr val="dk2"/>
                </a:solidFill>
                <a:latin typeface="Proxima Nova"/>
                <a:ea typeface="Proxima Nova"/>
                <a:cs typeface="Proxima Nova"/>
                <a:sym typeface="Proxima Nova"/>
              </a:defRPr>
            </a:lvl8pPr>
            <a:lvl9pPr lvl="8" rtl="0">
              <a:lnSpc>
                <a:spcPct val="115000"/>
              </a:lnSpc>
              <a:spcBef>
                <a:spcPts val="0"/>
              </a:spcBef>
              <a:spcAft>
                <a:spcPts val="2100"/>
              </a:spcAft>
              <a:buClr>
                <a:schemeClr val="dk2"/>
              </a:buClr>
              <a:buSzPct val="100000"/>
              <a:buFont typeface="Proxima Nova"/>
              <a:defRPr sz="1900">
                <a:solidFill>
                  <a:schemeClr val="dk2"/>
                </a:solidFill>
                <a:latin typeface="Proxima Nova"/>
                <a:ea typeface="Proxima Nova"/>
                <a:cs typeface="Proxima Nova"/>
                <a:sym typeface="Proxima Nova"/>
              </a:defRPr>
            </a:lvl9pPr>
          </a:lstStyle>
          <a:p/>
        </p:txBody>
      </p:sp>
      <p:sp>
        <p:nvSpPr>
          <p:cNvPr id="12" name="Shape 12"/>
          <p:cNvSpPr txBox="1"/>
          <p:nvPr>
            <p:ph idx="12" type="sldNum"/>
          </p:nvPr>
        </p:nvSpPr>
        <p:spPr>
          <a:xfrm>
            <a:off x="11296610" y="6217622"/>
            <a:ext cx="731700" cy="524700"/>
          </a:xfrm>
          <a:prstGeom prst="rect">
            <a:avLst/>
          </a:prstGeom>
          <a:noFill/>
          <a:ln>
            <a:noFill/>
          </a:ln>
        </p:spPr>
        <p:txBody>
          <a:bodyPr anchorCtr="0" anchor="ctr" bIns="121900" lIns="121900" rIns="121900" tIns="121900">
            <a:noAutofit/>
          </a:bodyPr>
          <a:lstStyle/>
          <a:p>
            <a:pPr lvl="0" rtl="0" algn="r">
              <a:spcBef>
                <a:spcPts val="0"/>
              </a:spcBef>
              <a:buNone/>
            </a:pPr>
            <a:fld id="{00000000-1234-1234-1234-123412341234}" type="slidenum">
              <a:rPr lang="zh-TW" sz="1300">
                <a:solidFill>
                  <a:schemeClr val="dk2"/>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0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0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hyperlink" Target="https://www.youtube.com/watch?v=UaIJoUQm1-4&amp;t=1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09.png"/><Relationship Id="rId4" Type="http://schemas.openxmlformats.org/officeDocument/2006/relationships/image" Target="../media/image05.png"/><Relationship Id="rId5" Type="http://schemas.openxmlformats.org/officeDocument/2006/relationships/image" Target="../media/image07.png"/><Relationship Id="rId6" Type="http://schemas.openxmlformats.org/officeDocument/2006/relationships/image" Target="../media/image08.png"/><Relationship Id="rId7"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02.png"/><Relationship Id="rId4" Type="http://schemas.openxmlformats.org/officeDocument/2006/relationships/image" Target="../media/image0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0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sp>
        <p:nvSpPr>
          <p:cNvPr id="76" name="Shape 76"/>
          <p:cNvSpPr txBox="1"/>
          <p:nvPr>
            <p:ph type="ctrTitle"/>
          </p:nvPr>
        </p:nvSpPr>
        <p:spPr>
          <a:xfrm>
            <a:off x="415600" y="1755802"/>
            <a:ext cx="11360700" cy="1712700"/>
          </a:xfrm>
          <a:prstGeom prst="rect">
            <a:avLst/>
          </a:prstGeom>
          <a:noFill/>
          <a:ln>
            <a:noFill/>
          </a:ln>
        </p:spPr>
        <p:txBody>
          <a:bodyPr anchorCtr="0" anchor="b" bIns="45700" lIns="91425" rIns="91425" tIns="45700">
            <a:noAutofit/>
          </a:bodyPr>
          <a:lstStyle/>
          <a:p>
            <a:pPr indent="0" lvl="0" marL="0" marR="0" rtl="0" algn="ctr">
              <a:lnSpc>
                <a:spcPct val="85000"/>
              </a:lnSpc>
              <a:spcBef>
                <a:spcPts val="0"/>
              </a:spcBef>
              <a:buClr>
                <a:srgbClr val="262626"/>
              </a:buClr>
              <a:buSzPct val="25000"/>
              <a:buFont typeface="Calibri"/>
              <a:buNone/>
            </a:pPr>
            <a:r>
              <a:rPr b="0" i="0" lang="zh-TW" sz="9600" u="none" cap="none" strike="noStrike">
                <a:solidFill>
                  <a:schemeClr val="dk1"/>
                </a:solidFill>
                <a:latin typeface="Calibri"/>
                <a:ea typeface="Calibri"/>
                <a:cs typeface="Calibri"/>
                <a:sym typeface="Calibri"/>
              </a:rPr>
              <a:t>咖啡</a:t>
            </a:r>
          </a:p>
        </p:txBody>
      </p:sp>
      <p:sp>
        <p:nvSpPr>
          <p:cNvPr id="77" name="Shape 77"/>
          <p:cNvSpPr txBox="1"/>
          <p:nvPr>
            <p:ph idx="1" type="subTitle"/>
          </p:nvPr>
        </p:nvSpPr>
        <p:spPr>
          <a:xfrm>
            <a:off x="415650" y="4348097"/>
            <a:ext cx="11360700" cy="978000"/>
          </a:xfrm>
          <a:prstGeom prst="rect">
            <a:avLst/>
          </a:prstGeom>
          <a:noFill/>
          <a:ln>
            <a:noFill/>
          </a:ln>
        </p:spPr>
        <p:txBody>
          <a:bodyPr anchorCtr="0" anchor="t" bIns="45700" lIns="91425" rIns="91425" tIns="45700">
            <a:noAutofit/>
          </a:bodyPr>
          <a:lstStyle/>
          <a:p>
            <a:pPr indent="0" lvl="0" marL="0" marR="0" rtl="0">
              <a:lnSpc>
                <a:spcPct val="90000"/>
              </a:lnSpc>
              <a:spcBef>
                <a:spcPts val="0"/>
              </a:spcBef>
              <a:spcAft>
                <a:spcPts val="0"/>
              </a:spcAft>
              <a:buClr>
                <a:schemeClr val="accent1"/>
              </a:buClr>
              <a:buSzPct val="25000"/>
              <a:buFont typeface="Calibri"/>
              <a:buNone/>
            </a:pPr>
            <a:r>
              <a:rPr lang="zh-TW" sz="3000">
                <a:solidFill>
                  <a:schemeClr val="dk1"/>
                </a:solidFill>
                <a:latin typeface="Calibri"/>
                <a:ea typeface="Calibri"/>
                <a:cs typeface="Calibri"/>
                <a:sym typeface="Calibri"/>
              </a:rPr>
              <a:t>蔡依緁</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title"/>
          </p:nvPr>
        </p:nvSpPr>
        <p:spPr>
          <a:xfrm>
            <a:off x="4335725" y="-192200"/>
            <a:ext cx="3675600" cy="1055100"/>
          </a:xfrm>
          <a:prstGeom prst="rect">
            <a:avLst/>
          </a:prstGeom>
        </p:spPr>
        <p:txBody>
          <a:bodyPr anchorCtr="0" anchor="b" bIns="121900" lIns="121900" rIns="121900" tIns="121900">
            <a:noAutofit/>
          </a:bodyPr>
          <a:lstStyle/>
          <a:p>
            <a:pPr lvl="0" algn="ctr">
              <a:spcBef>
                <a:spcPts val="0"/>
              </a:spcBef>
              <a:buNone/>
            </a:pPr>
            <a:r>
              <a:rPr lang="zh-TW">
                <a:solidFill>
                  <a:schemeClr val="dk1"/>
                </a:solidFill>
              </a:rPr>
              <a:t>三大原生種</a:t>
            </a:r>
          </a:p>
        </p:txBody>
      </p:sp>
      <p:graphicFrame>
        <p:nvGraphicFramePr>
          <p:cNvPr id="148" name="Shape 148"/>
          <p:cNvGraphicFramePr/>
          <p:nvPr/>
        </p:nvGraphicFramePr>
        <p:xfrm>
          <a:off x="169800" y="778425"/>
          <a:ext cx="3000000" cy="3000000"/>
        </p:xfrm>
        <a:graphic>
          <a:graphicData uri="http://schemas.openxmlformats.org/drawingml/2006/table">
            <a:tbl>
              <a:tblPr>
                <a:noFill/>
                <a:tableStyleId>{C5486B37-7725-4F0C-89A4-273C4F038618}</a:tableStyleId>
              </a:tblPr>
              <a:tblGrid>
                <a:gridCol w="2348125"/>
                <a:gridCol w="3087025"/>
                <a:gridCol w="6417250"/>
              </a:tblGrid>
              <a:tr h="550550">
                <a:tc>
                  <a:txBody>
                    <a:bodyPr>
                      <a:noAutofit/>
                    </a:bodyPr>
                    <a:lstStyle/>
                    <a:p>
                      <a:pPr lvl="0" algn="ctr">
                        <a:spcBef>
                          <a:spcPts val="0"/>
                        </a:spcBef>
                        <a:buNone/>
                      </a:pPr>
                      <a:r>
                        <a:rPr lang="zh-TW" sz="3000">
                          <a:solidFill>
                            <a:schemeClr val="dk1"/>
                          </a:solidFill>
                        </a:rPr>
                        <a:t>咖啡種類</a:t>
                      </a:r>
                    </a:p>
                  </a:txBody>
                  <a:tcPr marT="91425" marB="91425" marR="91425" marL="91425"/>
                </a:tc>
                <a:tc>
                  <a:txBody>
                    <a:bodyPr>
                      <a:noAutofit/>
                    </a:bodyPr>
                    <a:lstStyle/>
                    <a:p>
                      <a:pPr lvl="0" algn="ctr">
                        <a:spcBef>
                          <a:spcPts val="0"/>
                        </a:spcBef>
                        <a:buNone/>
                      </a:pPr>
                      <a:r>
                        <a:rPr lang="zh-TW" sz="3000">
                          <a:solidFill>
                            <a:schemeClr val="dk1"/>
                          </a:solidFill>
                        </a:rPr>
                        <a:t>產地</a:t>
                      </a:r>
                    </a:p>
                  </a:txBody>
                  <a:tcPr marT="91425" marB="91425" marR="91425" marL="91425"/>
                </a:tc>
                <a:tc>
                  <a:txBody>
                    <a:bodyPr>
                      <a:noAutofit/>
                    </a:bodyPr>
                    <a:lstStyle/>
                    <a:p>
                      <a:pPr lvl="0" algn="ctr">
                        <a:spcBef>
                          <a:spcPts val="0"/>
                        </a:spcBef>
                        <a:buNone/>
                      </a:pPr>
                      <a:r>
                        <a:rPr lang="zh-TW" sz="3000">
                          <a:solidFill>
                            <a:schemeClr val="dk1"/>
                          </a:solidFill>
                        </a:rPr>
                        <a:t>特色</a:t>
                      </a:r>
                    </a:p>
                  </a:txBody>
                  <a:tcPr marT="91425" marB="91425" marR="91425" marL="91425"/>
                </a:tc>
              </a:tr>
              <a:tr h="1326000">
                <a:tc>
                  <a:txBody>
                    <a:bodyPr>
                      <a:noAutofit/>
                    </a:bodyPr>
                    <a:lstStyle/>
                    <a:p>
                      <a:pPr lvl="0" rtl="0" algn="ctr">
                        <a:spcBef>
                          <a:spcPts val="0"/>
                        </a:spcBef>
                        <a:buNone/>
                      </a:pPr>
                      <a:r>
                        <a:t/>
                      </a:r>
                      <a:endParaRPr sz="3000">
                        <a:solidFill>
                          <a:schemeClr val="dk1"/>
                        </a:solidFill>
                      </a:endParaRPr>
                    </a:p>
                    <a:p>
                      <a:pPr lvl="0" algn="ctr">
                        <a:spcBef>
                          <a:spcPts val="0"/>
                        </a:spcBef>
                        <a:buNone/>
                      </a:pPr>
                      <a:r>
                        <a:rPr lang="zh-TW" sz="3000">
                          <a:solidFill>
                            <a:schemeClr val="dk1"/>
                          </a:solidFill>
                        </a:rPr>
                        <a:t>阿拉比卡</a:t>
                      </a:r>
                    </a:p>
                  </a:txBody>
                  <a:tcPr marT="91425" marB="91425" marR="91425" marL="91425"/>
                </a:tc>
                <a:tc>
                  <a:txBody>
                    <a:bodyPr>
                      <a:noAutofit/>
                    </a:bodyPr>
                    <a:lstStyle/>
                    <a:p>
                      <a:pPr lvl="0" rtl="0" algn="ctr">
                        <a:spcBef>
                          <a:spcPts val="0"/>
                        </a:spcBef>
                        <a:buNone/>
                      </a:pPr>
                      <a:r>
                        <a:t/>
                      </a:r>
                      <a:endParaRPr sz="3000">
                        <a:solidFill>
                          <a:schemeClr val="dk1"/>
                        </a:solidFill>
                        <a:highlight>
                          <a:srgbClr val="FFFFFF"/>
                        </a:highlight>
                      </a:endParaRPr>
                    </a:p>
                    <a:p>
                      <a:pPr lvl="0" algn="ctr">
                        <a:spcBef>
                          <a:spcPts val="0"/>
                        </a:spcBef>
                        <a:buNone/>
                      </a:pPr>
                      <a:r>
                        <a:rPr lang="zh-TW" sz="3000">
                          <a:solidFill>
                            <a:schemeClr val="dk1"/>
                          </a:solidFill>
                          <a:highlight>
                            <a:srgbClr val="FFFFFF"/>
                          </a:highlight>
                        </a:rPr>
                        <a:t>東非</a:t>
                      </a:r>
                    </a:p>
                  </a:txBody>
                  <a:tcPr marT="91425" marB="91425" marR="91425" marL="91425"/>
                </a:tc>
                <a:tc>
                  <a:txBody>
                    <a:bodyPr>
                      <a:noAutofit/>
                    </a:bodyPr>
                    <a:lstStyle/>
                    <a:p>
                      <a:pPr lvl="0">
                        <a:spcBef>
                          <a:spcPts val="0"/>
                        </a:spcBef>
                        <a:buNone/>
                      </a:pPr>
                      <a:r>
                        <a:rPr lang="zh-TW" sz="3000">
                          <a:solidFill>
                            <a:schemeClr val="dk1"/>
                          </a:solidFill>
                          <a:highlight>
                            <a:srgbClr val="FFFFFF"/>
                          </a:highlight>
                          <a:latin typeface="Times New Roman"/>
                          <a:ea typeface="Times New Roman"/>
                          <a:cs typeface="Times New Roman"/>
                          <a:sym typeface="Times New Roman"/>
                        </a:rPr>
                        <a:t>屬熱帶及亞熱帶的高海拔作物，所以不耐高溫乾燥、過度潮濕或低溫霜害，生長期長，豆子結實，顆粒小。</a:t>
                      </a:r>
                    </a:p>
                  </a:txBody>
                  <a:tcPr marT="91425" marB="91425" marR="91425" marL="91425"/>
                </a:tc>
              </a:tr>
              <a:tr h="1730000">
                <a:tc>
                  <a:txBody>
                    <a:bodyPr>
                      <a:noAutofit/>
                    </a:bodyPr>
                    <a:lstStyle/>
                    <a:p>
                      <a:pPr lvl="0" rtl="0" algn="ctr">
                        <a:spcBef>
                          <a:spcPts val="0"/>
                        </a:spcBef>
                        <a:buNone/>
                      </a:pPr>
                      <a:r>
                        <a:t/>
                      </a:r>
                      <a:endParaRPr sz="3000">
                        <a:solidFill>
                          <a:schemeClr val="dk1"/>
                        </a:solidFill>
                      </a:endParaRPr>
                    </a:p>
                    <a:p>
                      <a:pPr lvl="0" algn="ctr">
                        <a:spcBef>
                          <a:spcPts val="0"/>
                        </a:spcBef>
                        <a:buNone/>
                      </a:pPr>
                      <a:r>
                        <a:rPr lang="zh-TW" sz="3000">
                          <a:solidFill>
                            <a:schemeClr val="dk1"/>
                          </a:solidFill>
                        </a:rPr>
                        <a:t>羅布斯塔</a:t>
                      </a:r>
                    </a:p>
                  </a:txBody>
                  <a:tcPr marT="91425" marB="91425" marR="91425" marL="91425"/>
                </a:tc>
                <a:tc>
                  <a:txBody>
                    <a:bodyPr>
                      <a:noAutofit/>
                    </a:bodyPr>
                    <a:lstStyle/>
                    <a:p>
                      <a:pPr lvl="0">
                        <a:spcBef>
                          <a:spcPts val="0"/>
                        </a:spcBef>
                        <a:buNone/>
                      </a:pPr>
                      <a:r>
                        <a:t/>
                      </a:r>
                      <a:endParaRPr sz="3000">
                        <a:solidFill>
                          <a:schemeClr val="dk1"/>
                        </a:solidFill>
                        <a:highlight>
                          <a:srgbClr val="FFFFFF"/>
                        </a:highlight>
                        <a:latin typeface="Times New Roman"/>
                        <a:ea typeface="Times New Roman"/>
                        <a:cs typeface="Times New Roman"/>
                        <a:sym typeface="Times New Roman"/>
                      </a:endParaRPr>
                    </a:p>
                    <a:p>
                      <a:pPr lvl="0" algn="ctr">
                        <a:spcBef>
                          <a:spcPts val="0"/>
                        </a:spcBef>
                        <a:buNone/>
                      </a:pPr>
                      <a:r>
                        <a:rPr lang="zh-TW" sz="3000">
                          <a:solidFill>
                            <a:schemeClr val="dk1"/>
                          </a:solidFill>
                          <a:highlight>
                            <a:srgbClr val="FFFFFF"/>
                          </a:highlight>
                          <a:latin typeface="Times New Roman"/>
                          <a:ea typeface="Times New Roman"/>
                          <a:cs typeface="Times New Roman"/>
                          <a:sym typeface="Times New Roman"/>
                        </a:rPr>
                        <a:t>非洲剛果</a:t>
                      </a:r>
                    </a:p>
                  </a:txBody>
                  <a:tcPr marT="91425" marB="91425" marR="91425" marL="91425"/>
                </a:tc>
                <a:tc>
                  <a:txBody>
                    <a:bodyPr>
                      <a:noAutofit/>
                    </a:bodyPr>
                    <a:lstStyle/>
                    <a:p>
                      <a:pPr lvl="0">
                        <a:spcBef>
                          <a:spcPts val="0"/>
                        </a:spcBef>
                        <a:buNone/>
                      </a:pPr>
                      <a:r>
                        <a:rPr lang="zh-TW" sz="3000">
                          <a:solidFill>
                            <a:schemeClr val="dk1"/>
                          </a:solidFill>
                          <a:highlight>
                            <a:srgbClr val="FFFFFF"/>
                          </a:highlight>
                          <a:latin typeface="Times New Roman"/>
                          <a:ea typeface="Times New Roman"/>
                          <a:cs typeface="Times New Roman"/>
                          <a:sym typeface="Times New Roman"/>
                        </a:rPr>
                        <a:t>屬低海拔作物，抗病害照顧容易，且耐高溫、多雨潮濕，有明顯的特色：高苦、高咖啡因、高香氣 深烘培後會有特殊焦香</a:t>
                      </a:r>
                    </a:p>
                  </a:txBody>
                  <a:tcPr marT="91425" marB="91425" marR="91425" marL="91425"/>
                </a:tc>
              </a:tr>
              <a:tr h="1326000">
                <a:tc>
                  <a:txBody>
                    <a:bodyPr>
                      <a:noAutofit/>
                    </a:bodyPr>
                    <a:lstStyle/>
                    <a:p>
                      <a:pPr lvl="0" rtl="0" algn="ctr">
                        <a:spcBef>
                          <a:spcPts val="0"/>
                        </a:spcBef>
                        <a:buNone/>
                      </a:pPr>
                      <a:r>
                        <a:t/>
                      </a:r>
                      <a:endParaRPr sz="3000">
                        <a:solidFill>
                          <a:schemeClr val="dk1"/>
                        </a:solidFill>
                      </a:endParaRPr>
                    </a:p>
                    <a:p>
                      <a:pPr lvl="0" algn="ctr">
                        <a:spcBef>
                          <a:spcPts val="0"/>
                        </a:spcBef>
                        <a:buNone/>
                      </a:pPr>
                      <a:r>
                        <a:rPr lang="zh-TW" sz="3000">
                          <a:solidFill>
                            <a:schemeClr val="dk1"/>
                          </a:solidFill>
                        </a:rPr>
                        <a:t>利比利卡</a:t>
                      </a:r>
                    </a:p>
                  </a:txBody>
                  <a:tcPr marT="91425" marB="91425" marR="91425" marL="91425"/>
                </a:tc>
                <a:tc>
                  <a:txBody>
                    <a:bodyPr>
                      <a:noAutofit/>
                    </a:bodyPr>
                    <a:lstStyle/>
                    <a:p>
                      <a:pPr lvl="0" rtl="0" algn="ctr">
                        <a:spcBef>
                          <a:spcPts val="0"/>
                        </a:spcBef>
                        <a:buNone/>
                      </a:pPr>
                      <a:r>
                        <a:t/>
                      </a:r>
                      <a:endParaRPr sz="3000">
                        <a:solidFill>
                          <a:schemeClr val="dk1"/>
                        </a:solidFill>
                        <a:highlight>
                          <a:srgbClr val="FFFFFF"/>
                        </a:highlight>
                        <a:latin typeface="Times New Roman"/>
                        <a:ea typeface="Times New Roman"/>
                        <a:cs typeface="Times New Roman"/>
                        <a:sym typeface="Times New Roman"/>
                      </a:endParaRPr>
                    </a:p>
                    <a:p>
                      <a:pPr lvl="0" algn="ctr">
                        <a:spcBef>
                          <a:spcPts val="0"/>
                        </a:spcBef>
                        <a:buNone/>
                      </a:pPr>
                      <a:r>
                        <a:rPr lang="zh-TW" sz="3000">
                          <a:solidFill>
                            <a:schemeClr val="dk1"/>
                          </a:solidFill>
                          <a:highlight>
                            <a:srgbClr val="FFFFFF"/>
                          </a:highlight>
                          <a:latin typeface="Times New Roman"/>
                          <a:ea typeface="Times New Roman"/>
                          <a:cs typeface="Times New Roman"/>
                          <a:sym typeface="Times New Roman"/>
                        </a:rPr>
                        <a:t>非洲西部賴比瑞亞原生種</a:t>
                      </a:r>
                    </a:p>
                  </a:txBody>
                  <a:tcPr marT="91425" marB="91425" marR="91425" marL="91425"/>
                </a:tc>
                <a:tc>
                  <a:txBody>
                    <a:bodyPr>
                      <a:noAutofit/>
                    </a:bodyPr>
                    <a:lstStyle/>
                    <a:p>
                      <a:pPr lvl="0">
                        <a:spcBef>
                          <a:spcPts val="0"/>
                        </a:spcBef>
                        <a:buNone/>
                      </a:pPr>
                      <a:r>
                        <a:rPr lang="zh-TW" sz="3000">
                          <a:solidFill>
                            <a:schemeClr val="dk1"/>
                          </a:solidFill>
                          <a:highlight>
                            <a:srgbClr val="FFFFFF"/>
                          </a:highlight>
                          <a:latin typeface="Times New Roman"/>
                          <a:ea typeface="Times New Roman"/>
                          <a:cs typeface="Times New Roman"/>
                          <a:sym typeface="Times New Roman"/>
                        </a:rPr>
                        <a:t>耐高低溫、潮濕或乾燥的各式環境，生殖力強，但風味不佳，無法大量種植。</a:t>
                      </a:r>
                    </a:p>
                  </a:txBody>
                  <a:tcPr marT="91425" marB="91425" marR="91425" marL="914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type="title"/>
          </p:nvPr>
        </p:nvSpPr>
        <p:spPr>
          <a:xfrm>
            <a:off x="2809950" y="84874"/>
            <a:ext cx="6572100" cy="920700"/>
          </a:xfrm>
          <a:prstGeom prst="rect">
            <a:avLst/>
          </a:prstGeom>
          <a:noFill/>
          <a:ln>
            <a:noFill/>
          </a:ln>
        </p:spPr>
        <p:txBody>
          <a:bodyPr anchorCtr="0" anchor="b" bIns="45700" lIns="91425" rIns="91425" tIns="45700">
            <a:noAutofit/>
          </a:bodyPr>
          <a:lstStyle/>
          <a:p>
            <a:pPr indent="0" lvl="0" marL="0" marR="0" rtl="0" algn="ctr">
              <a:lnSpc>
                <a:spcPct val="85000"/>
              </a:lnSpc>
              <a:spcBef>
                <a:spcPts val="0"/>
              </a:spcBef>
              <a:buClr>
                <a:srgbClr val="3F3F3F"/>
              </a:buClr>
              <a:buSzPct val="25000"/>
              <a:buFont typeface="Calibri"/>
              <a:buNone/>
            </a:pPr>
            <a:r>
              <a:rPr b="0" i="0" lang="zh-TW" u="none" cap="none" strike="noStrike">
                <a:solidFill>
                  <a:schemeClr val="dk1"/>
                </a:solidFill>
                <a:latin typeface="Calibri"/>
                <a:ea typeface="Calibri"/>
                <a:cs typeface="Calibri"/>
                <a:sym typeface="Calibri"/>
              </a:rPr>
              <a:t>咖啡生豆的構造</a:t>
            </a:r>
          </a:p>
        </p:txBody>
      </p:sp>
      <p:pic>
        <p:nvPicPr>
          <p:cNvPr id="154" name="Shape 154"/>
          <p:cNvPicPr preferRelativeResize="0"/>
          <p:nvPr>
            <p:ph idx="1" type="body"/>
          </p:nvPr>
        </p:nvPicPr>
        <p:blipFill rotWithShape="1">
          <a:blip r:embed="rId3">
            <a:alphaModFix/>
          </a:blip>
          <a:srcRect b="0" l="0" r="0" t="0"/>
          <a:stretch/>
        </p:blipFill>
        <p:spPr>
          <a:xfrm>
            <a:off x="1334547" y="1291374"/>
            <a:ext cx="9744600" cy="5276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title"/>
          </p:nvPr>
        </p:nvSpPr>
        <p:spPr>
          <a:xfrm>
            <a:off x="3338700" y="83375"/>
            <a:ext cx="5514599" cy="887100"/>
          </a:xfrm>
          <a:prstGeom prst="rect">
            <a:avLst/>
          </a:prstGeom>
          <a:noFill/>
          <a:ln>
            <a:noFill/>
          </a:ln>
        </p:spPr>
        <p:txBody>
          <a:bodyPr anchorCtr="0" anchor="b" bIns="45700" lIns="91425" rIns="91425" tIns="45700">
            <a:noAutofit/>
          </a:bodyPr>
          <a:lstStyle/>
          <a:p>
            <a:pPr indent="0" lvl="0" marL="0" marR="0" rtl="0" algn="l">
              <a:lnSpc>
                <a:spcPct val="85000"/>
              </a:lnSpc>
              <a:spcBef>
                <a:spcPts val="0"/>
              </a:spcBef>
              <a:buClr>
                <a:srgbClr val="3F3F3F"/>
              </a:buClr>
              <a:buSzPct val="25000"/>
              <a:buFont typeface="Calibri"/>
              <a:buNone/>
            </a:pPr>
            <a:r>
              <a:rPr b="0" i="0" lang="zh-TW" sz="4800" u="none" cap="none" strike="noStrike">
                <a:solidFill>
                  <a:schemeClr val="dk1"/>
                </a:solidFill>
                <a:latin typeface="Calibri"/>
                <a:ea typeface="Calibri"/>
                <a:cs typeface="Calibri"/>
                <a:sym typeface="Calibri"/>
              </a:rPr>
              <a:t>咖啡的製程-水洗法</a:t>
            </a:r>
          </a:p>
        </p:txBody>
      </p:sp>
      <p:pic>
        <p:nvPicPr>
          <p:cNvPr descr="水洗製成.PNG" id="160" name="Shape 160"/>
          <p:cNvPicPr preferRelativeResize="0"/>
          <p:nvPr/>
        </p:nvPicPr>
        <p:blipFill>
          <a:blip r:embed="rId3">
            <a:alphaModFix/>
          </a:blip>
          <a:stretch>
            <a:fillRect/>
          </a:stretch>
        </p:blipFill>
        <p:spPr>
          <a:xfrm>
            <a:off x="1786875" y="970475"/>
            <a:ext cx="8810475" cy="5526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sp>
        <p:nvSpPr>
          <p:cNvPr id="165" name="Shape 165"/>
          <p:cNvSpPr txBox="1"/>
          <p:nvPr>
            <p:ph type="title"/>
          </p:nvPr>
        </p:nvSpPr>
        <p:spPr>
          <a:xfrm>
            <a:off x="3111502" y="1"/>
            <a:ext cx="5536800" cy="941400"/>
          </a:xfrm>
          <a:prstGeom prst="rect">
            <a:avLst/>
          </a:prstGeom>
          <a:noFill/>
          <a:ln>
            <a:noFill/>
          </a:ln>
        </p:spPr>
        <p:txBody>
          <a:bodyPr anchorCtr="0" anchor="b" bIns="45700" lIns="91425" rIns="91425" tIns="45700">
            <a:noAutofit/>
          </a:bodyPr>
          <a:lstStyle/>
          <a:p>
            <a:pPr indent="0" lvl="0" marL="0" marR="0" rtl="0" algn="l">
              <a:lnSpc>
                <a:spcPct val="85000"/>
              </a:lnSpc>
              <a:spcBef>
                <a:spcPts val="0"/>
              </a:spcBef>
              <a:buClr>
                <a:srgbClr val="3F3F3F"/>
              </a:buClr>
              <a:buSzPct val="25000"/>
              <a:buFont typeface="Calibri"/>
              <a:buNone/>
            </a:pPr>
            <a:r>
              <a:rPr i="0" lang="zh-TW" sz="4800" u="none" cap="none" strike="noStrike">
                <a:solidFill>
                  <a:schemeClr val="dk1"/>
                </a:solidFill>
                <a:latin typeface="Calibri"/>
                <a:ea typeface="Calibri"/>
                <a:cs typeface="Calibri"/>
                <a:sym typeface="Calibri"/>
              </a:rPr>
              <a:t>咖啡的製程-乾燥法</a:t>
            </a:r>
          </a:p>
        </p:txBody>
      </p:sp>
      <p:pic>
        <p:nvPicPr>
          <p:cNvPr descr="日曬法.PNG" id="166" name="Shape 166"/>
          <p:cNvPicPr preferRelativeResize="0"/>
          <p:nvPr/>
        </p:nvPicPr>
        <p:blipFill>
          <a:blip r:embed="rId3">
            <a:alphaModFix/>
          </a:blip>
          <a:stretch>
            <a:fillRect/>
          </a:stretch>
        </p:blipFill>
        <p:spPr>
          <a:xfrm>
            <a:off x="1373524" y="1036399"/>
            <a:ext cx="9444949" cy="54885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type="title"/>
          </p:nvPr>
        </p:nvSpPr>
        <p:spPr>
          <a:xfrm>
            <a:off x="3640175" y="69000"/>
            <a:ext cx="5795700" cy="955200"/>
          </a:xfrm>
          <a:prstGeom prst="rect">
            <a:avLst/>
          </a:prstGeom>
          <a:noFill/>
          <a:ln>
            <a:noFill/>
          </a:ln>
        </p:spPr>
        <p:txBody>
          <a:bodyPr anchorCtr="0" anchor="b" bIns="45700" lIns="91425" rIns="91425" tIns="45700">
            <a:noAutofit/>
          </a:bodyPr>
          <a:lstStyle/>
          <a:p>
            <a:pPr indent="0" lvl="0" marL="0" marR="0" rtl="0" algn="ctr">
              <a:lnSpc>
                <a:spcPct val="85000"/>
              </a:lnSpc>
              <a:spcBef>
                <a:spcPts val="0"/>
              </a:spcBef>
              <a:buClr>
                <a:srgbClr val="3F3F3F"/>
              </a:buClr>
              <a:buSzPct val="25000"/>
              <a:buFont typeface="Calibri"/>
              <a:buNone/>
            </a:pPr>
            <a:r>
              <a:rPr b="0" i="0" lang="zh-TW" u="none" cap="none" strike="noStrike">
                <a:solidFill>
                  <a:schemeClr val="dk1"/>
                </a:solidFill>
                <a:latin typeface="Calibri"/>
                <a:ea typeface="Calibri"/>
                <a:cs typeface="Calibri"/>
                <a:sym typeface="Calibri"/>
              </a:rPr>
              <a:t>咖啡的烘焙</a:t>
            </a:r>
          </a:p>
        </p:txBody>
      </p:sp>
      <p:pic>
        <p:nvPicPr>
          <p:cNvPr descr="1H0102314-4.jpg" id="172" name="Shape 172"/>
          <p:cNvPicPr preferRelativeResize="0"/>
          <p:nvPr/>
        </p:nvPicPr>
        <p:blipFill>
          <a:blip r:embed="rId3">
            <a:alphaModFix/>
          </a:blip>
          <a:stretch>
            <a:fillRect/>
          </a:stretch>
        </p:blipFill>
        <p:spPr>
          <a:xfrm>
            <a:off x="110537" y="1167000"/>
            <a:ext cx="11970925" cy="5473750"/>
          </a:xfrm>
          <a:prstGeom prst="rect">
            <a:avLst/>
          </a:prstGeom>
          <a:noFill/>
          <a:ln>
            <a:noFill/>
          </a:ln>
        </p:spPr>
      </p:pic>
      <p:sp>
        <p:nvSpPr>
          <p:cNvPr id="173" name="Shape 173"/>
          <p:cNvSpPr/>
          <p:nvPr/>
        </p:nvSpPr>
        <p:spPr>
          <a:xfrm>
            <a:off x="236900" y="1294375"/>
            <a:ext cx="835500" cy="350100"/>
          </a:xfrm>
          <a:prstGeom prst="rect">
            <a:avLst/>
          </a:prstGeom>
          <a:solidFill>
            <a:schemeClr val="lt1"/>
          </a:solidFill>
          <a:ln cap="flat" cmpd="sng" w="9525">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4" name="Shape 174"/>
          <p:cNvSpPr/>
          <p:nvPr/>
        </p:nvSpPr>
        <p:spPr>
          <a:xfrm>
            <a:off x="6140200" y="1294375"/>
            <a:ext cx="732000" cy="350100"/>
          </a:xfrm>
          <a:prstGeom prst="rect">
            <a:avLst/>
          </a:prstGeom>
          <a:solidFill>
            <a:schemeClr val="lt1"/>
          </a:solidFill>
          <a:ln cap="flat" cmpd="sng" w="9525">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5" name="Shape 175"/>
          <p:cNvSpPr/>
          <p:nvPr/>
        </p:nvSpPr>
        <p:spPr>
          <a:xfrm>
            <a:off x="236900" y="3967575"/>
            <a:ext cx="732000" cy="350100"/>
          </a:xfrm>
          <a:prstGeom prst="rect">
            <a:avLst/>
          </a:prstGeom>
          <a:solidFill>
            <a:schemeClr val="lt1"/>
          </a:solidFill>
          <a:ln cap="flat" cmpd="sng" w="9525">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6" name="Shape 176"/>
          <p:cNvSpPr/>
          <p:nvPr/>
        </p:nvSpPr>
        <p:spPr>
          <a:xfrm>
            <a:off x="6140200" y="3935750"/>
            <a:ext cx="938700" cy="350100"/>
          </a:xfrm>
          <a:prstGeom prst="rect">
            <a:avLst/>
          </a:prstGeom>
          <a:solidFill>
            <a:schemeClr val="lt1"/>
          </a:solidFill>
          <a:ln cap="flat" cmpd="sng" w="9525">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7" name="Shape 177"/>
          <p:cNvSpPr txBox="1"/>
          <p:nvPr/>
        </p:nvSpPr>
        <p:spPr>
          <a:xfrm>
            <a:off x="1764425" y="1167000"/>
            <a:ext cx="2844300" cy="580800"/>
          </a:xfrm>
          <a:prstGeom prst="rect">
            <a:avLst/>
          </a:prstGeom>
          <a:noFill/>
          <a:ln>
            <a:noFill/>
          </a:ln>
        </p:spPr>
        <p:txBody>
          <a:bodyPr anchorCtr="0" anchor="t" bIns="91425" lIns="91425" rIns="91425" tIns="91425">
            <a:noAutofit/>
          </a:bodyPr>
          <a:lstStyle/>
          <a:p>
            <a:pPr lvl="0" algn="ctr">
              <a:spcBef>
                <a:spcPts val="0"/>
              </a:spcBef>
              <a:buNone/>
            </a:pPr>
            <a:r>
              <a:rPr lang="zh-TW" sz="3000"/>
              <a:t>脫水豆</a:t>
            </a:r>
          </a:p>
        </p:txBody>
      </p:sp>
      <p:sp>
        <p:nvSpPr>
          <p:cNvPr id="178" name="Shape 178"/>
          <p:cNvSpPr txBox="1"/>
          <p:nvPr/>
        </p:nvSpPr>
        <p:spPr>
          <a:xfrm>
            <a:off x="6856225" y="1167000"/>
            <a:ext cx="4216800" cy="580800"/>
          </a:xfrm>
          <a:prstGeom prst="rect">
            <a:avLst/>
          </a:prstGeom>
          <a:noFill/>
          <a:ln>
            <a:noFill/>
          </a:ln>
        </p:spPr>
        <p:txBody>
          <a:bodyPr anchorCtr="0" anchor="t" bIns="91425" lIns="91425" rIns="91425" tIns="91425">
            <a:noAutofit/>
          </a:bodyPr>
          <a:lstStyle/>
          <a:p>
            <a:pPr lvl="0" algn="ctr">
              <a:spcBef>
                <a:spcPts val="0"/>
              </a:spcBef>
              <a:buNone/>
            </a:pPr>
            <a:r>
              <a:rPr lang="zh-TW" sz="3000"/>
              <a:t>淺烘培</a:t>
            </a:r>
          </a:p>
        </p:txBody>
      </p:sp>
      <p:sp>
        <p:nvSpPr>
          <p:cNvPr id="179" name="Shape 179"/>
          <p:cNvSpPr txBox="1"/>
          <p:nvPr/>
        </p:nvSpPr>
        <p:spPr>
          <a:xfrm>
            <a:off x="1627175" y="3820400"/>
            <a:ext cx="3118800" cy="580800"/>
          </a:xfrm>
          <a:prstGeom prst="rect">
            <a:avLst/>
          </a:prstGeom>
          <a:noFill/>
          <a:ln>
            <a:noFill/>
          </a:ln>
        </p:spPr>
        <p:txBody>
          <a:bodyPr anchorCtr="0" anchor="t" bIns="91425" lIns="91425" rIns="91425" tIns="91425">
            <a:noAutofit/>
          </a:bodyPr>
          <a:lstStyle/>
          <a:p>
            <a:pPr lvl="0" algn="ctr">
              <a:spcBef>
                <a:spcPts val="0"/>
              </a:spcBef>
              <a:buNone/>
            </a:pPr>
            <a:r>
              <a:rPr lang="zh-TW" sz="3000"/>
              <a:t>中烘培</a:t>
            </a:r>
          </a:p>
        </p:txBody>
      </p:sp>
      <p:sp>
        <p:nvSpPr>
          <p:cNvPr id="180" name="Shape 180"/>
          <p:cNvSpPr txBox="1"/>
          <p:nvPr/>
        </p:nvSpPr>
        <p:spPr>
          <a:xfrm>
            <a:off x="6856225" y="3792550"/>
            <a:ext cx="3707400" cy="700200"/>
          </a:xfrm>
          <a:prstGeom prst="rect">
            <a:avLst/>
          </a:prstGeom>
          <a:noFill/>
          <a:ln>
            <a:noFill/>
          </a:ln>
        </p:spPr>
        <p:txBody>
          <a:bodyPr anchorCtr="0" anchor="t" bIns="91425" lIns="91425" rIns="91425" tIns="91425">
            <a:noAutofit/>
          </a:bodyPr>
          <a:lstStyle/>
          <a:p>
            <a:pPr lvl="0" rtl="0" algn="ctr">
              <a:spcBef>
                <a:spcPts val="0"/>
              </a:spcBef>
              <a:buNone/>
            </a:pPr>
            <a:r>
              <a:rPr lang="zh-TW" sz="3000"/>
              <a:t>深烘培</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x="0" y="0"/>
          <a:ext cx="0" cy="0"/>
          <a:chOff x="0" y="0"/>
          <a:chExt cx="0" cy="0"/>
        </a:xfrm>
      </p:grpSpPr>
      <p:sp>
        <p:nvSpPr>
          <p:cNvPr id="186" name="Shape 186"/>
          <p:cNvSpPr txBox="1"/>
          <p:nvPr>
            <p:ph type="title"/>
          </p:nvPr>
        </p:nvSpPr>
        <p:spPr>
          <a:xfrm>
            <a:off x="1066804" y="3"/>
            <a:ext cx="10058400" cy="1450800"/>
          </a:xfrm>
          <a:prstGeom prst="rect">
            <a:avLst/>
          </a:prstGeom>
        </p:spPr>
        <p:txBody>
          <a:bodyPr anchorCtr="0" anchor="b" bIns="121900" lIns="121900" rIns="121900" tIns="121900">
            <a:noAutofit/>
          </a:bodyPr>
          <a:lstStyle/>
          <a:p>
            <a:pPr lvl="0" algn="ctr">
              <a:spcBef>
                <a:spcPts val="0"/>
              </a:spcBef>
              <a:buNone/>
            </a:pPr>
            <a:r>
              <a:rPr lang="zh-TW" sz="6000">
                <a:solidFill>
                  <a:schemeClr val="dk1"/>
                </a:solidFill>
              </a:rPr>
              <a:t>台灣咖啡的由來</a:t>
            </a:r>
          </a:p>
        </p:txBody>
      </p:sp>
      <p:sp>
        <p:nvSpPr>
          <p:cNvPr id="187" name="Shape 187"/>
          <p:cNvSpPr txBox="1"/>
          <p:nvPr>
            <p:ph idx="1" type="body"/>
          </p:nvPr>
        </p:nvSpPr>
        <p:spPr>
          <a:xfrm>
            <a:off x="298175" y="1546775"/>
            <a:ext cx="11394900" cy="5311200"/>
          </a:xfrm>
          <a:prstGeom prst="rect">
            <a:avLst/>
          </a:prstGeom>
        </p:spPr>
        <p:txBody>
          <a:bodyPr anchorCtr="0" anchor="t" bIns="121900" lIns="121900" rIns="121900" tIns="121900">
            <a:noAutofit/>
          </a:bodyPr>
          <a:lstStyle/>
          <a:p>
            <a:pPr indent="0" lvl="0" marL="0" rtl="0" algn="ctr">
              <a:lnSpc>
                <a:spcPct val="115000"/>
              </a:lnSpc>
              <a:spcBef>
                <a:spcPts val="0"/>
              </a:spcBef>
              <a:spcAft>
                <a:spcPts val="0"/>
              </a:spcAft>
              <a:buNone/>
            </a:pPr>
            <a:r>
              <a:rPr lang="zh-TW" sz="3000">
                <a:solidFill>
                  <a:srgbClr val="000000"/>
                </a:solidFill>
                <a:highlight>
                  <a:srgbClr val="FFFFFF"/>
                </a:highlight>
                <a:latin typeface="Times New Roman"/>
                <a:ea typeface="Times New Roman"/>
                <a:cs typeface="Times New Roman"/>
                <a:sym typeface="Times New Roman"/>
              </a:rPr>
              <a:t>從馬尼拉引進咖啡苗木(十八世紀)</a:t>
            </a:r>
          </a:p>
          <a:p>
            <a:pPr indent="0" lvl="0" marL="0" rtl="0" algn="ctr">
              <a:lnSpc>
                <a:spcPct val="115000"/>
              </a:lnSpc>
              <a:spcBef>
                <a:spcPts val="0"/>
              </a:spcBef>
              <a:spcAft>
                <a:spcPts val="0"/>
              </a:spcAft>
              <a:buNone/>
            </a:pPr>
            <a:r>
              <a:t/>
            </a:r>
            <a:endParaRPr sz="3000">
              <a:solidFill>
                <a:schemeClr val="dk1"/>
              </a:solidFill>
              <a:highlight>
                <a:srgbClr val="FFFFFF"/>
              </a:highlight>
              <a:latin typeface="Times New Roman"/>
              <a:ea typeface="Times New Roman"/>
              <a:cs typeface="Times New Roman"/>
              <a:sym typeface="Times New Roman"/>
            </a:endParaRPr>
          </a:p>
          <a:p>
            <a:pPr indent="0" lvl="0" marL="0" rtl="0" algn="ctr">
              <a:lnSpc>
                <a:spcPct val="115000"/>
              </a:lnSpc>
              <a:spcBef>
                <a:spcPts val="0"/>
              </a:spcBef>
              <a:spcAft>
                <a:spcPts val="0"/>
              </a:spcAft>
              <a:buNone/>
            </a:pPr>
            <a:r>
              <a:t/>
            </a:r>
            <a:endParaRPr sz="3000">
              <a:solidFill>
                <a:schemeClr val="dk1"/>
              </a:solidFill>
              <a:highlight>
                <a:srgbClr val="FFFFFF"/>
              </a:highlight>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lang="zh-TW" sz="3000">
                <a:solidFill>
                  <a:srgbClr val="000000"/>
                </a:solidFill>
                <a:highlight>
                  <a:srgbClr val="FFFFFF"/>
                </a:highlight>
                <a:latin typeface="Times New Roman"/>
                <a:ea typeface="Times New Roman"/>
                <a:cs typeface="Times New Roman"/>
                <a:sym typeface="Times New Roman"/>
              </a:rPr>
              <a:t>咖啡在台全勝時期(十九世紀前期)</a:t>
            </a:r>
          </a:p>
          <a:p>
            <a:pPr indent="0" lvl="0" marL="0" rtl="0" algn="ctr">
              <a:lnSpc>
                <a:spcPct val="115000"/>
              </a:lnSpc>
              <a:spcBef>
                <a:spcPts val="0"/>
              </a:spcBef>
              <a:spcAft>
                <a:spcPts val="0"/>
              </a:spcAft>
              <a:buNone/>
            </a:pPr>
            <a:r>
              <a:t/>
            </a:r>
            <a:endParaRPr sz="3000">
              <a:solidFill>
                <a:schemeClr val="dk1"/>
              </a:solidFill>
              <a:highlight>
                <a:srgbClr val="FFFFFF"/>
              </a:highlight>
              <a:latin typeface="Times New Roman"/>
              <a:ea typeface="Times New Roman"/>
              <a:cs typeface="Times New Roman"/>
              <a:sym typeface="Times New Roman"/>
            </a:endParaRPr>
          </a:p>
          <a:p>
            <a:pPr indent="0" lvl="0" marL="0" rtl="0" algn="ctr">
              <a:lnSpc>
                <a:spcPct val="115000"/>
              </a:lnSpc>
              <a:spcBef>
                <a:spcPts val="0"/>
              </a:spcBef>
              <a:spcAft>
                <a:spcPts val="0"/>
              </a:spcAft>
              <a:buNone/>
            </a:pPr>
            <a:r>
              <a:t/>
            </a:r>
            <a:endParaRPr sz="3000">
              <a:solidFill>
                <a:schemeClr val="dk1"/>
              </a:solidFill>
              <a:highlight>
                <a:srgbClr val="FFFFFF"/>
              </a:highlight>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lang="zh-TW" sz="3000">
                <a:solidFill>
                  <a:srgbClr val="000000"/>
                </a:solidFill>
                <a:highlight>
                  <a:srgbClr val="FFFFFF"/>
                </a:highlight>
                <a:latin typeface="Times New Roman"/>
                <a:ea typeface="Times New Roman"/>
                <a:cs typeface="Times New Roman"/>
                <a:sym typeface="Times New Roman"/>
              </a:rPr>
              <a:t>日本戰敗，農人改種稻米(十九世紀後期)</a:t>
            </a:r>
          </a:p>
          <a:p>
            <a:pPr indent="0" lvl="0" marL="0" rtl="0" algn="ctr">
              <a:lnSpc>
                <a:spcPct val="115000"/>
              </a:lnSpc>
              <a:spcBef>
                <a:spcPts val="0"/>
              </a:spcBef>
              <a:spcAft>
                <a:spcPts val="0"/>
              </a:spcAft>
              <a:buNone/>
            </a:pPr>
            <a:r>
              <a:t/>
            </a:r>
            <a:endParaRPr sz="3000">
              <a:solidFill>
                <a:schemeClr val="dk1"/>
              </a:solidFill>
              <a:highlight>
                <a:srgbClr val="FFFFFF"/>
              </a:highlight>
              <a:latin typeface="Times New Roman"/>
              <a:ea typeface="Times New Roman"/>
              <a:cs typeface="Times New Roman"/>
              <a:sym typeface="Times New Roman"/>
            </a:endParaRPr>
          </a:p>
          <a:p>
            <a:pPr indent="0" lvl="0" marL="0" rtl="0" algn="ctr">
              <a:lnSpc>
                <a:spcPct val="115000"/>
              </a:lnSpc>
              <a:spcBef>
                <a:spcPts val="0"/>
              </a:spcBef>
              <a:spcAft>
                <a:spcPts val="0"/>
              </a:spcAft>
              <a:buNone/>
            </a:pPr>
            <a:r>
              <a:t/>
            </a:r>
            <a:endParaRPr sz="3000">
              <a:solidFill>
                <a:schemeClr val="dk1"/>
              </a:solidFill>
              <a:highlight>
                <a:srgbClr val="FFFFFF"/>
              </a:highlight>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lang="zh-TW" sz="3000">
                <a:solidFill>
                  <a:srgbClr val="000000"/>
                </a:solidFill>
                <a:highlight>
                  <a:srgbClr val="FFFFFF"/>
                </a:highlight>
                <a:latin typeface="Times New Roman"/>
                <a:ea typeface="Times New Roman"/>
                <a:cs typeface="Times New Roman"/>
                <a:sym typeface="Times New Roman"/>
              </a:rPr>
              <a:t>咖啡再度興盛(二十世紀)</a:t>
            </a:r>
          </a:p>
          <a:p>
            <a:pPr lvl="0">
              <a:spcBef>
                <a:spcPts val="0"/>
              </a:spcBef>
              <a:buNone/>
            </a:pPr>
            <a:r>
              <a:t/>
            </a:r>
            <a:endParaRPr/>
          </a:p>
        </p:txBody>
      </p:sp>
      <p:sp>
        <p:nvSpPr>
          <p:cNvPr id="188" name="Shape 188"/>
          <p:cNvSpPr/>
          <p:nvPr/>
        </p:nvSpPr>
        <p:spPr>
          <a:xfrm rot="5400000">
            <a:off x="5148875" y="2150187"/>
            <a:ext cx="666600" cy="894600"/>
          </a:xfrm>
          <a:prstGeom prst="rightArrow">
            <a:avLst>
              <a:gd fmla="val 50000" name="adj1"/>
              <a:gd fmla="val 50000" name="adj2"/>
            </a:avLst>
          </a:prstGeom>
          <a:solidFill>
            <a:schemeClr val="dk1"/>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9" name="Shape 189"/>
          <p:cNvSpPr/>
          <p:nvPr/>
        </p:nvSpPr>
        <p:spPr>
          <a:xfrm rot="5400000">
            <a:off x="5074325" y="3704712"/>
            <a:ext cx="815700" cy="894600"/>
          </a:xfrm>
          <a:prstGeom prst="rightArrow">
            <a:avLst>
              <a:gd fmla="val 50000" name="adj1"/>
              <a:gd fmla="val 50000" name="adj2"/>
            </a:avLst>
          </a:prstGeom>
          <a:solidFill>
            <a:schemeClr val="dk1"/>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0" name="Shape 190"/>
          <p:cNvSpPr/>
          <p:nvPr/>
        </p:nvSpPr>
        <p:spPr>
          <a:xfrm rot="5400000">
            <a:off x="5074325" y="5333800"/>
            <a:ext cx="815700" cy="894600"/>
          </a:xfrm>
          <a:prstGeom prst="rightArrow">
            <a:avLst>
              <a:gd fmla="val 50000" name="adj1"/>
              <a:gd fmla="val 50000" name="adj2"/>
            </a:avLst>
          </a:prstGeom>
          <a:solidFill>
            <a:schemeClr val="dk1"/>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x="0" y="0"/>
          <a:ext cx="0" cy="0"/>
          <a:chOff x="0" y="0"/>
          <a:chExt cx="0" cy="0"/>
        </a:xfrm>
      </p:grpSpPr>
      <p:pic>
        <p:nvPicPr>
          <p:cNvPr id="196" name="Shape 196"/>
          <p:cNvPicPr preferRelativeResize="0"/>
          <p:nvPr/>
        </p:nvPicPr>
        <p:blipFill>
          <a:blip r:embed="rId3">
            <a:alphaModFix/>
          </a:blip>
          <a:stretch>
            <a:fillRect/>
          </a:stretch>
        </p:blipFill>
        <p:spPr>
          <a:xfrm>
            <a:off x="-191599" y="-107774"/>
            <a:ext cx="12383602" cy="6965773"/>
          </a:xfrm>
          <a:prstGeom prst="rect">
            <a:avLst/>
          </a:prstGeom>
          <a:noFill/>
          <a:ln>
            <a:noFill/>
          </a:ln>
        </p:spPr>
      </p:pic>
      <p:sp>
        <p:nvSpPr>
          <p:cNvPr id="197" name="Shape 197"/>
          <p:cNvSpPr/>
          <p:nvPr/>
        </p:nvSpPr>
        <p:spPr>
          <a:xfrm>
            <a:off x="406825" y="3821150"/>
            <a:ext cx="2633400" cy="915300"/>
          </a:xfrm>
          <a:prstGeom prst="ellipse">
            <a:avLst/>
          </a:prstGeom>
          <a:noFill/>
          <a:ln cap="flat" cmpd="sng" w="3810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8" name="Shape 198"/>
          <p:cNvSpPr/>
          <p:nvPr/>
        </p:nvSpPr>
        <p:spPr>
          <a:xfrm>
            <a:off x="66350" y="2452700"/>
            <a:ext cx="2633400" cy="915300"/>
          </a:xfrm>
          <a:prstGeom prst="ellipse">
            <a:avLst/>
          </a:prstGeom>
          <a:noFill/>
          <a:ln cap="flat" cmpd="sng" w="3810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x="0" y="0"/>
          <a:ext cx="0" cy="0"/>
          <a:chOff x="0" y="0"/>
          <a:chExt cx="0" cy="0"/>
        </a:xfrm>
      </p:grpSpPr>
      <p:sp>
        <p:nvSpPr>
          <p:cNvPr id="203" name="Shape 203"/>
          <p:cNvSpPr txBox="1"/>
          <p:nvPr>
            <p:ph type="title"/>
          </p:nvPr>
        </p:nvSpPr>
        <p:spPr>
          <a:xfrm>
            <a:off x="3598800" y="396875"/>
            <a:ext cx="4994400" cy="1008600"/>
          </a:xfrm>
          <a:prstGeom prst="rect">
            <a:avLst/>
          </a:prstGeom>
          <a:noFill/>
          <a:ln>
            <a:noFill/>
          </a:ln>
        </p:spPr>
        <p:txBody>
          <a:bodyPr anchorCtr="0" anchor="b" bIns="45700" lIns="91425" rIns="91425" tIns="45700">
            <a:noAutofit/>
          </a:bodyPr>
          <a:lstStyle/>
          <a:p>
            <a:pPr lvl="0" rtl="0" algn="ctr">
              <a:lnSpc>
                <a:spcPct val="140000"/>
              </a:lnSpc>
              <a:spcBef>
                <a:spcPts val="1400"/>
              </a:spcBef>
              <a:buClr>
                <a:srgbClr val="000000"/>
              </a:buClr>
              <a:buSzPct val="25000"/>
              <a:buFont typeface="Arial"/>
              <a:buNone/>
            </a:pPr>
            <a:r>
              <a:rPr lang="zh-TW">
                <a:solidFill>
                  <a:schemeClr val="dk1"/>
                </a:solidFill>
              </a:rPr>
              <a:t>咖啡因是什麼?</a:t>
            </a:r>
          </a:p>
        </p:txBody>
      </p:sp>
      <p:sp>
        <p:nvSpPr>
          <p:cNvPr id="204" name="Shape 204"/>
          <p:cNvSpPr txBox="1"/>
          <p:nvPr>
            <p:ph idx="1" type="body"/>
          </p:nvPr>
        </p:nvSpPr>
        <p:spPr>
          <a:xfrm>
            <a:off x="337650" y="1540975"/>
            <a:ext cx="11516700" cy="5020800"/>
          </a:xfrm>
          <a:prstGeom prst="rect">
            <a:avLst/>
          </a:prstGeom>
          <a:noFill/>
          <a:ln>
            <a:noFill/>
          </a:ln>
        </p:spPr>
        <p:txBody>
          <a:bodyPr anchorCtr="0" anchor="t" bIns="45700" lIns="0" rIns="0" tIns="45700">
            <a:noAutofit/>
          </a:bodyPr>
          <a:lstStyle/>
          <a:p>
            <a:pPr indent="0" lvl="0" marL="0" marR="0" rtl="0" algn="l">
              <a:lnSpc>
                <a:spcPct val="140000"/>
              </a:lnSpc>
              <a:spcBef>
                <a:spcPts val="1400"/>
              </a:spcBef>
              <a:spcAft>
                <a:spcPts val="0"/>
              </a:spcAft>
              <a:buNone/>
            </a:pPr>
            <a:r>
              <a:rPr lang="zh-TW" sz="3000">
                <a:solidFill>
                  <a:srgbClr val="262626"/>
                </a:solidFill>
              </a:rPr>
              <a:t>人會感到疲累想睡主要是因為</a:t>
            </a:r>
            <a:r>
              <a:rPr b="1" lang="zh-TW" sz="3000">
                <a:solidFill>
                  <a:srgbClr val="FF0000"/>
                </a:solidFill>
              </a:rPr>
              <a:t>腺苷</a:t>
            </a:r>
            <a:r>
              <a:rPr lang="zh-TW" sz="3000">
                <a:solidFill>
                  <a:srgbClr val="262626"/>
                </a:solidFill>
              </a:rPr>
              <a:t>。所以我們會喝咖啡來提神及解除疲勞，它能幫助提神是因為</a:t>
            </a:r>
            <a:r>
              <a:rPr b="0" i="0" lang="zh-TW" sz="3000" u="none" cap="none" strike="noStrike">
                <a:solidFill>
                  <a:srgbClr val="262626"/>
                </a:solidFill>
                <a:latin typeface="Calibri"/>
                <a:ea typeface="Calibri"/>
                <a:cs typeface="Calibri"/>
                <a:sym typeface="Calibri"/>
              </a:rPr>
              <a:t>咖啡含有咖啡因，而</a:t>
            </a:r>
            <a:r>
              <a:rPr b="1" i="0" lang="zh-TW" sz="3000" u="none" cap="none" strike="noStrike">
                <a:solidFill>
                  <a:srgbClr val="FF0000"/>
                </a:solidFill>
                <a:latin typeface="Calibri"/>
                <a:ea typeface="Calibri"/>
                <a:cs typeface="Calibri"/>
                <a:sym typeface="Calibri"/>
              </a:rPr>
              <a:t>咖啡因</a:t>
            </a:r>
            <a:r>
              <a:rPr b="0" i="0" lang="zh-TW" sz="3000" u="none" cap="none" strike="noStrike">
                <a:solidFill>
                  <a:srgbClr val="262626"/>
                </a:solidFill>
                <a:latin typeface="Calibri"/>
                <a:ea typeface="Calibri"/>
                <a:cs typeface="Calibri"/>
                <a:sym typeface="Calibri"/>
              </a:rPr>
              <a:t>是</a:t>
            </a:r>
            <a:r>
              <a:rPr b="1" i="0" lang="zh-TW" sz="3000" u="none" cap="none" strike="noStrike">
                <a:solidFill>
                  <a:srgbClr val="FF0000"/>
                </a:solidFill>
                <a:latin typeface="Calibri"/>
                <a:ea typeface="Calibri"/>
                <a:cs typeface="Calibri"/>
                <a:sym typeface="Calibri"/>
              </a:rPr>
              <a:t>腺苷</a:t>
            </a:r>
            <a:r>
              <a:rPr b="0" i="0" lang="zh-TW" sz="3000" u="none" cap="none" strike="noStrike">
                <a:solidFill>
                  <a:srgbClr val="262626"/>
                </a:solidFill>
                <a:latin typeface="Calibri"/>
                <a:ea typeface="Calibri"/>
                <a:cs typeface="Calibri"/>
                <a:sym typeface="Calibri"/>
              </a:rPr>
              <a:t>的拮抗劑。</a:t>
            </a:r>
            <a:r>
              <a:rPr lang="zh-TW" sz="3000">
                <a:solidFill>
                  <a:srgbClr val="262626"/>
                </a:solidFill>
              </a:rPr>
              <a:t>要注意的點是我們食用咖啡因並不能減少睡眠時間，它只能減弱當下疲累的感覺。</a:t>
            </a:r>
          </a:p>
          <a:p>
            <a:pPr indent="0" lvl="0" marL="0" marR="0" rtl="0" algn="l">
              <a:lnSpc>
                <a:spcPct val="140000"/>
              </a:lnSpc>
              <a:spcBef>
                <a:spcPts val="1400"/>
              </a:spcBef>
              <a:spcAft>
                <a:spcPts val="0"/>
              </a:spcAft>
              <a:buNone/>
            </a:pPr>
            <a:r>
              <a:rPr b="0" i="0" lang="zh-TW" sz="3000" u="none" cap="none" strike="noStrike">
                <a:solidFill>
                  <a:srgbClr val="262626"/>
                </a:solidFill>
                <a:latin typeface="Calibri"/>
                <a:ea typeface="Calibri"/>
                <a:cs typeface="Calibri"/>
                <a:sym typeface="Calibri"/>
              </a:rPr>
              <a:t>咖啡因是一種植物生物鹼，能在許多植物中發現，也可以作為自然殺蟲劑，昆蟲若吞食含</a:t>
            </a:r>
            <a:r>
              <a:rPr lang="zh-TW" sz="3000">
                <a:solidFill>
                  <a:srgbClr val="262626"/>
                </a:solidFill>
              </a:rPr>
              <a:t>有</a:t>
            </a:r>
            <a:r>
              <a:rPr b="0" i="0" lang="zh-TW" sz="3000" u="none" cap="none" strike="noStrike">
                <a:solidFill>
                  <a:srgbClr val="262626"/>
                </a:solidFill>
                <a:latin typeface="Calibri"/>
                <a:ea typeface="Calibri"/>
                <a:cs typeface="Calibri"/>
                <a:sym typeface="Calibri"/>
              </a:rPr>
              <a:t>咖啡因植物，會麻痺</a:t>
            </a:r>
            <a:r>
              <a:rPr lang="zh-TW" sz="3000">
                <a:solidFill>
                  <a:srgbClr val="262626"/>
                </a:solidFill>
              </a:rPr>
              <a:t>並死亡</a:t>
            </a:r>
            <a:r>
              <a:rPr b="0" i="0" lang="zh-TW" sz="3000" u="none" cap="none" strike="noStrike">
                <a:solidFill>
                  <a:srgbClr val="262626"/>
                </a:solidFill>
                <a:latin typeface="Calibri"/>
                <a:ea typeface="Calibri"/>
                <a:cs typeface="Calibri"/>
                <a:sym typeface="Calibri"/>
              </a:rPr>
              <a:t>。而人類最常使用的含咖啡因的植物</a:t>
            </a:r>
            <a:r>
              <a:rPr lang="zh-TW" sz="3000">
                <a:solidFill>
                  <a:srgbClr val="262626"/>
                </a:solidFill>
              </a:rPr>
              <a:t>有:</a:t>
            </a:r>
            <a:r>
              <a:rPr b="0" i="0" lang="zh-TW" sz="3000" u="none" cap="none" strike="noStrike">
                <a:solidFill>
                  <a:srgbClr val="262626"/>
                </a:solidFill>
                <a:latin typeface="Calibri"/>
                <a:ea typeface="Calibri"/>
                <a:cs typeface="Calibri"/>
                <a:sym typeface="Calibri"/>
              </a:rPr>
              <a:t>咖啡、茶及可可。</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x="0" y="0"/>
          <a:ext cx="0" cy="0"/>
          <a:chOff x="0" y="0"/>
          <a:chExt cx="0" cy="0"/>
        </a:xfrm>
      </p:grpSpPr>
      <p:sp>
        <p:nvSpPr>
          <p:cNvPr id="210" name="Shape 210"/>
          <p:cNvSpPr txBox="1"/>
          <p:nvPr>
            <p:ph idx="1" type="body"/>
          </p:nvPr>
        </p:nvSpPr>
        <p:spPr>
          <a:xfrm>
            <a:off x="1066804" y="747308"/>
            <a:ext cx="10058400" cy="4023300"/>
          </a:xfrm>
          <a:prstGeom prst="rect">
            <a:avLst/>
          </a:prstGeom>
        </p:spPr>
        <p:txBody>
          <a:bodyPr anchorCtr="0" anchor="t" bIns="121900" lIns="121900" rIns="121900" tIns="121900">
            <a:noAutofit/>
          </a:bodyPr>
          <a:lstStyle/>
          <a:p>
            <a:pPr indent="0" lvl="0" marL="0" rtl="0">
              <a:lnSpc>
                <a:spcPct val="140000"/>
              </a:lnSpc>
              <a:spcBef>
                <a:spcPts val="1400"/>
              </a:spcBef>
              <a:spcAft>
                <a:spcPts val="0"/>
              </a:spcAft>
              <a:buNone/>
            </a:pPr>
            <a:r>
              <a:rPr lang="zh-TW" sz="3000">
                <a:solidFill>
                  <a:srgbClr val="262626"/>
                </a:solidFill>
              </a:rPr>
              <a:t>咖啡因的作用: 咖啡因過量會導致中樞神經系統過度興奮。</a:t>
            </a:r>
          </a:p>
          <a:p>
            <a:pPr indent="0" lvl="0" marL="0" rtl="0">
              <a:lnSpc>
                <a:spcPct val="140000"/>
              </a:lnSpc>
              <a:spcBef>
                <a:spcPts val="1400"/>
              </a:spcBef>
              <a:spcAft>
                <a:spcPts val="0"/>
              </a:spcAft>
              <a:buNone/>
            </a:pPr>
            <a:r>
              <a:rPr lang="zh-TW" sz="3000">
                <a:solidFill>
                  <a:srgbClr val="262626"/>
                </a:solidFill>
              </a:rPr>
              <a:t>症狀包括：煩躁、神經過敏、興奮、失眠、臉紅、肌肉抽搐、思維渙散、心悸以及躁動。</a:t>
            </a:r>
          </a:p>
          <a:p>
            <a:pPr indent="0" lvl="0" marL="0" rtl="0">
              <a:lnSpc>
                <a:spcPct val="140000"/>
              </a:lnSpc>
              <a:spcBef>
                <a:spcPts val="1400"/>
              </a:spcBef>
              <a:spcAft>
                <a:spcPts val="0"/>
              </a:spcAft>
              <a:buNone/>
            </a:pPr>
            <a:r>
              <a:rPr lang="zh-TW" sz="3000">
                <a:solidFill>
                  <a:srgbClr val="0000FF"/>
                </a:solidFill>
              </a:rPr>
              <a:t>影片: </a:t>
            </a:r>
            <a:r>
              <a:rPr lang="zh-TW" sz="3000" u="sng">
                <a:solidFill>
                  <a:srgbClr val="0000FF"/>
                </a:solidFill>
                <a:latin typeface="Comic Sans MS"/>
                <a:ea typeface="Comic Sans MS"/>
                <a:cs typeface="Comic Sans MS"/>
                <a:sym typeface="Comic Sans MS"/>
                <a:hlinkClick r:id="rId3"/>
              </a:rPr>
              <a:t>咖啡迷思與提神攻略</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x="0" y="0"/>
          <a:ext cx="0" cy="0"/>
          <a:chOff x="0" y="0"/>
          <a:chExt cx="0" cy="0"/>
        </a:xfrm>
      </p:grpSpPr>
      <p:graphicFrame>
        <p:nvGraphicFramePr>
          <p:cNvPr id="215" name="Shape 215"/>
          <p:cNvGraphicFramePr/>
          <p:nvPr/>
        </p:nvGraphicFramePr>
        <p:xfrm>
          <a:off x="356150" y="313725"/>
          <a:ext cx="3000000" cy="3000000"/>
        </p:xfrm>
        <a:graphic>
          <a:graphicData uri="http://schemas.openxmlformats.org/drawingml/2006/table">
            <a:tbl>
              <a:tblPr>
                <a:noFill/>
                <a:tableStyleId>{C5486B37-7725-4F0C-89A4-273C4F038618}</a:tableStyleId>
              </a:tblPr>
              <a:tblGrid>
                <a:gridCol w="1506375"/>
                <a:gridCol w="5103125"/>
                <a:gridCol w="4394950"/>
              </a:tblGrid>
              <a:tr h="1049775">
                <a:tc>
                  <a:txBody>
                    <a:bodyPr>
                      <a:noAutofit/>
                    </a:bodyPr>
                    <a:lstStyle/>
                    <a:p>
                      <a:pPr lvl="0">
                        <a:spcBef>
                          <a:spcPts val="0"/>
                        </a:spcBef>
                        <a:buNone/>
                      </a:pPr>
                      <a:r>
                        <a:t/>
                      </a:r>
                      <a:endParaRPr sz="3600"/>
                    </a:p>
                  </a:txBody>
                  <a:tcPr marT="91425" marB="91425" marR="91425" marL="91425"/>
                </a:tc>
                <a:tc>
                  <a:txBody>
                    <a:bodyPr>
                      <a:noAutofit/>
                    </a:bodyPr>
                    <a:lstStyle/>
                    <a:p>
                      <a:pPr lvl="0" algn="ctr">
                        <a:spcBef>
                          <a:spcPts val="0"/>
                        </a:spcBef>
                        <a:buNone/>
                      </a:pPr>
                      <a:r>
                        <a:rPr lang="zh-TW" sz="4800">
                          <a:solidFill>
                            <a:schemeClr val="dk1"/>
                          </a:solidFill>
                        </a:rPr>
                        <a:t>可可</a:t>
                      </a:r>
                    </a:p>
                  </a:txBody>
                  <a:tcPr marT="91425" marB="91425" marR="91425" marL="91425"/>
                </a:tc>
                <a:tc>
                  <a:txBody>
                    <a:bodyPr>
                      <a:noAutofit/>
                    </a:bodyPr>
                    <a:lstStyle/>
                    <a:p>
                      <a:pPr lvl="0" algn="ctr">
                        <a:spcBef>
                          <a:spcPts val="0"/>
                        </a:spcBef>
                        <a:buNone/>
                      </a:pPr>
                      <a:r>
                        <a:rPr lang="zh-TW" sz="4800">
                          <a:solidFill>
                            <a:schemeClr val="dk1"/>
                          </a:solidFill>
                        </a:rPr>
                        <a:t>咖啡</a:t>
                      </a:r>
                    </a:p>
                  </a:txBody>
                  <a:tcPr marT="91425" marB="91425" marR="91425" marL="91425"/>
                </a:tc>
              </a:tr>
              <a:tr h="2632325">
                <a:tc>
                  <a:txBody>
                    <a:bodyPr>
                      <a:noAutofit/>
                    </a:bodyPr>
                    <a:lstStyle/>
                    <a:p>
                      <a:pPr lvl="0">
                        <a:spcBef>
                          <a:spcPts val="0"/>
                        </a:spcBef>
                        <a:buNone/>
                      </a:pPr>
                      <a:r>
                        <a:rPr lang="zh-TW" sz="3600">
                          <a:solidFill>
                            <a:schemeClr val="dk1"/>
                          </a:solidFill>
                        </a:rPr>
                        <a:t>果實</a:t>
                      </a:r>
                    </a:p>
                  </a:txBody>
                  <a:tcPr marT="91425" marB="91425" marR="91425" marL="91425"/>
                </a:tc>
                <a:tc>
                  <a:txBody>
                    <a:bodyPr>
                      <a:noAutofit/>
                    </a:bodyPr>
                    <a:lstStyle/>
                    <a:p>
                      <a:pPr lvl="0">
                        <a:spcBef>
                          <a:spcPts val="0"/>
                        </a:spcBef>
                        <a:buNone/>
                      </a:pPr>
                      <a:r>
                        <a:t/>
                      </a:r>
                      <a:endParaRPr/>
                    </a:p>
                  </a:txBody>
                  <a:tcPr marT="91425" marB="91425" marR="91425" marL="91425"/>
                </a:tc>
                <a:tc>
                  <a:txBody>
                    <a:bodyPr>
                      <a:noAutofit/>
                    </a:bodyPr>
                    <a:lstStyle/>
                    <a:p>
                      <a:pPr lvl="0">
                        <a:spcBef>
                          <a:spcPts val="0"/>
                        </a:spcBef>
                        <a:buNone/>
                      </a:pPr>
                      <a:r>
                        <a:t/>
                      </a:r>
                      <a:endParaRPr/>
                    </a:p>
                  </a:txBody>
                  <a:tcPr marT="91425" marB="91425" marR="91425" marL="91425"/>
                </a:tc>
              </a:tr>
              <a:tr h="2632325">
                <a:tc>
                  <a:txBody>
                    <a:bodyPr>
                      <a:noAutofit/>
                    </a:bodyPr>
                    <a:lstStyle/>
                    <a:p>
                      <a:pPr lvl="0">
                        <a:spcBef>
                          <a:spcPts val="0"/>
                        </a:spcBef>
                        <a:buNone/>
                      </a:pPr>
                      <a:r>
                        <a:rPr lang="zh-TW" sz="3600">
                          <a:solidFill>
                            <a:schemeClr val="dk1"/>
                          </a:solidFill>
                        </a:rPr>
                        <a:t>曬乾</a:t>
                      </a:r>
                    </a:p>
                    <a:p>
                      <a:pPr lvl="0">
                        <a:spcBef>
                          <a:spcPts val="0"/>
                        </a:spcBef>
                        <a:buNone/>
                      </a:pPr>
                      <a:r>
                        <a:rPr lang="zh-TW" sz="3600">
                          <a:solidFill>
                            <a:schemeClr val="dk1"/>
                          </a:solidFill>
                        </a:rPr>
                        <a:t>烘培後</a:t>
                      </a:r>
                    </a:p>
                  </a:txBody>
                  <a:tcPr marT="91425" marB="91425" marR="91425" marL="91425"/>
                </a:tc>
                <a:tc>
                  <a:txBody>
                    <a:bodyPr>
                      <a:noAutofit/>
                    </a:bodyPr>
                    <a:lstStyle/>
                    <a:p>
                      <a:pPr lvl="0">
                        <a:spcBef>
                          <a:spcPts val="0"/>
                        </a:spcBef>
                        <a:buNone/>
                      </a:pPr>
                      <a:r>
                        <a:t/>
                      </a:r>
                      <a:endParaRPr/>
                    </a:p>
                  </a:txBody>
                  <a:tcPr marT="91425" marB="91425" marR="91425" marL="91425"/>
                </a:tc>
                <a:tc>
                  <a:txBody>
                    <a:bodyPr>
                      <a:noAutofit/>
                    </a:bodyPr>
                    <a:lstStyle/>
                    <a:p>
                      <a:pPr lvl="0">
                        <a:spcBef>
                          <a:spcPts val="0"/>
                        </a:spcBef>
                        <a:buNone/>
                      </a:pPr>
                      <a:r>
                        <a:t/>
                      </a:r>
                      <a:endParaRPr/>
                    </a:p>
                  </a:txBody>
                  <a:tcPr marT="91425" marB="91425" marR="91425" marL="91425"/>
                </a:tc>
              </a:tr>
            </a:tbl>
          </a:graphicData>
        </a:graphic>
      </p:graphicFrame>
      <p:pic>
        <p:nvPicPr>
          <p:cNvPr id="216" name="Shape 216"/>
          <p:cNvPicPr preferRelativeResize="0"/>
          <p:nvPr/>
        </p:nvPicPr>
        <p:blipFill>
          <a:blip r:embed="rId3">
            <a:alphaModFix/>
          </a:blip>
          <a:stretch>
            <a:fillRect/>
          </a:stretch>
        </p:blipFill>
        <p:spPr>
          <a:xfrm>
            <a:off x="1823975" y="1349650"/>
            <a:ext cx="3208749" cy="2674250"/>
          </a:xfrm>
          <a:prstGeom prst="rect">
            <a:avLst/>
          </a:prstGeom>
          <a:noFill/>
          <a:ln>
            <a:noFill/>
          </a:ln>
        </p:spPr>
      </p:pic>
      <p:pic>
        <p:nvPicPr>
          <p:cNvPr id="217" name="Shape 217"/>
          <p:cNvPicPr preferRelativeResize="0"/>
          <p:nvPr/>
        </p:nvPicPr>
        <p:blipFill>
          <a:blip r:embed="rId4">
            <a:alphaModFix/>
          </a:blip>
          <a:stretch>
            <a:fillRect/>
          </a:stretch>
        </p:blipFill>
        <p:spPr>
          <a:xfrm>
            <a:off x="1899400" y="4023900"/>
            <a:ext cx="4906444" cy="2604250"/>
          </a:xfrm>
          <a:prstGeom prst="rect">
            <a:avLst/>
          </a:prstGeom>
          <a:noFill/>
          <a:ln>
            <a:noFill/>
          </a:ln>
        </p:spPr>
      </p:pic>
      <p:pic>
        <p:nvPicPr>
          <p:cNvPr id="218" name="Shape 218"/>
          <p:cNvPicPr preferRelativeResize="0"/>
          <p:nvPr/>
        </p:nvPicPr>
        <p:blipFill>
          <a:blip r:embed="rId5">
            <a:alphaModFix/>
          </a:blip>
          <a:stretch>
            <a:fillRect/>
          </a:stretch>
        </p:blipFill>
        <p:spPr>
          <a:xfrm>
            <a:off x="6937725" y="1349650"/>
            <a:ext cx="4422875" cy="2674250"/>
          </a:xfrm>
          <a:prstGeom prst="rect">
            <a:avLst/>
          </a:prstGeom>
          <a:noFill/>
          <a:ln>
            <a:noFill/>
          </a:ln>
        </p:spPr>
      </p:pic>
      <p:pic>
        <p:nvPicPr>
          <p:cNvPr id="219" name="Shape 219"/>
          <p:cNvPicPr preferRelativeResize="0"/>
          <p:nvPr/>
        </p:nvPicPr>
        <p:blipFill>
          <a:blip r:embed="rId6">
            <a:alphaModFix/>
          </a:blip>
          <a:stretch>
            <a:fillRect/>
          </a:stretch>
        </p:blipFill>
        <p:spPr>
          <a:xfrm>
            <a:off x="6937725" y="4023900"/>
            <a:ext cx="4422874" cy="2674250"/>
          </a:xfrm>
          <a:prstGeom prst="rect">
            <a:avLst/>
          </a:prstGeom>
          <a:noFill/>
          <a:ln>
            <a:noFill/>
          </a:ln>
        </p:spPr>
      </p:pic>
      <p:pic>
        <p:nvPicPr>
          <p:cNvPr id="220" name="Shape 220"/>
          <p:cNvPicPr preferRelativeResize="0"/>
          <p:nvPr/>
        </p:nvPicPr>
        <p:blipFill>
          <a:blip r:embed="rId7">
            <a:alphaModFix/>
          </a:blip>
          <a:stretch>
            <a:fillRect/>
          </a:stretch>
        </p:blipFill>
        <p:spPr>
          <a:xfrm>
            <a:off x="5032725" y="1349649"/>
            <a:ext cx="1905000" cy="26742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sp>
        <p:nvSpPr>
          <p:cNvPr id="83" name="Shape 83"/>
          <p:cNvSpPr txBox="1"/>
          <p:nvPr>
            <p:ph type="title"/>
          </p:nvPr>
        </p:nvSpPr>
        <p:spPr>
          <a:xfrm>
            <a:off x="2491200" y="159800"/>
            <a:ext cx="7209600" cy="1056300"/>
          </a:xfrm>
          <a:prstGeom prst="rect">
            <a:avLst/>
          </a:prstGeom>
          <a:noFill/>
          <a:ln>
            <a:noFill/>
          </a:ln>
        </p:spPr>
        <p:txBody>
          <a:bodyPr anchorCtr="0" anchor="b" bIns="45700" lIns="91425" rIns="91425" tIns="45700">
            <a:noAutofit/>
          </a:bodyPr>
          <a:lstStyle/>
          <a:p>
            <a:pPr indent="0" lvl="0" marL="0" marR="0" rtl="0" algn="ctr">
              <a:lnSpc>
                <a:spcPct val="85000"/>
              </a:lnSpc>
              <a:spcBef>
                <a:spcPts val="0"/>
              </a:spcBef>
              <a:buClr>
                <a:srgbClr val="3F3F3F"/>
              </a:buClr>
              <a:buSzPct val="25000"/>
              <a:buFont typeface="Calibri"/>
              <a:buNone/>
            </a:pPr>
            <a:r>
              <a:rPr i="0" lang="zh-TW" u="none" cap="none" strike="noStrike">
                <a:solidFill>
                  <a:schemeClr val="dk1"/>
                </a:solidFill>
                <a:latin typeface="Calibri"/>
                <a:ea typeface="Calibri"/>
                <a:cs typeface="Calibri"/>
                <a:sym typeface="Calibri"/>
              </a:rPr>
              <a:t>咖啡的起源與傳說</a:t>
            </a:r>
          </a:p>
        </p:txBody>
      </p:sp>
      <p:sp>
        <p:nvSpPr>
          <p:cNvPr id="84" name="Shape 84"/>
          <p:cNvSpPr txBox="1"/>
          <p:nvPr>
            <p:ph idx="1" type="body"/>
          </p:nvPr>
        </p:nvSpPr>
        <p:spPr>
          <a:xfrm>
            <a:off x="803575" y="1403134"/>
            <a:ext cx="4937700" cy="992700"/>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spcAft>
                <a:spcPts val="0"/>
              </a:spcAft>
              <a:buClr>
                <a:schemeClr val="accent1"/>
              </a:buClr>
              <a:buSzPct val="25000"/>
              <a:buFont typeface="Calibri"/>
              <a:buNone/>
            </a:pPr>
            <a:r>
              <a:rPr b="1" i="0" lang="zh-TW" sz="2800" u="none" cap="none" strike="noStrike">
                <a:solidFill>
                  <a:srgbClr val="7F7F7F"/>
                </a:solidFill>
                <a:latin typeface="Calibri"/>
                <a:ea typeface="Calibri"/>
                <a:cs typeface="Calibri"/>
                <a:sym typeface="Calibri"/>
              </a:rPr>
              <a:t>牧羊人的故事</a:t>
            </a:r>
          </a:p>
        </p:txBody>
      </p:sp>
      <p:pic>
        <p:nvPicPr>
          <p:cNvPr id="85" name="Shape 85"/>
          <p:cNvPicPr preferRelativeResize="0"/>
          <p:nvPr>
            <p:ph idx="2" type="body"/>
          </p:nvPr>
        </p:nvPicPr>
        <p:blipFill rotWithShape="1">
          <a:blip r:embed="rId3">
            <a:alphaModFix/>
          </a:blip>
          <a:srcRect b="0" l="0" r="0" t="0"/>
          <a:stretch/>
        </p:blipFill>
        <p:spPr>
          <a:xfrm>
            <a:off x="934975" y="2296449"/>
            <a:ext cx="4674900" cy="3852000"/>
          </a:xfrm>
          <a:prstGeom prst="rect">
            <a:avLst/>
          </a:prstGeom>
          <a:noFill/>
          <a:ln>
            <a:noFill/>
          </a:ln>
        </p:spPr>
      </p:pic>
      <p:sp>
        <p:nvSpPr>
          <p:cNvPr id="86" name="Shape 86"/>
          <p:cNvSpPr txBox="1"/>
          <p:nvPr>
            <p:ph idx="3" type="body"/>
          </p:nvPr>
        </p:nvSpPr>
        <p:spPr>
          <a:xfrm>
            <a:off x="6452850" y="1403134"/>
            <a:ext cx="4937700" cy="992700"/>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spcAft>
                <a:spcPts val="0"/>
              </a:spcAft>
              <a:buClr>
                <a:schemeClr val="accent1"/>
              </a:buClr>
              <a:buSzPct val="25000"/>
              <a:buFont typeface="Calibri"/>
              <a:buNone/>
            </a:pPr>
            <a:r>
              <a:rPr b="1" i="0" lang="zh-TW" sz="2800" u="none" cap="none" strike="noStrike">
                <a:solidFill>
                  <a:srgbClr val="7F7F7F"/>
                </a:solidFill>
                <a:latin typeface="Calibri"/>
                <a:ea typeface="Calibri"/>
                <a:cs typeface="Calibri"/>
                <a:sym typeface="Calibri"/>
              </a:rPr>
              <a:t>阿拉伯</a:t>
            </a:r>
            <a:r>
              <a:rPr b="1" lang="zh-TW" sz="2800">
                <a:solidFill>
                  <a:srgbClr val="7F7F7F"/>
                </a:solidFill>
              </a:rPr>
              <a:t>酋長</a:t>
            </a:r>
            <a:r>
              <a:rPr b="1" i="0" lang="zh-TW" sz="2800" u="none" cap="none" strike="noStrike">
                <a:solidFill>
                  <a:srgbClr val="7F7F7F"/>
                </a:solidFill>
                <a:latin typeface="Calibri"/>
                <a:ea typeface="Calibri"/>
                <a:cs typeface="Calibri"/>
                <a:sym typeface="Calibri"/>
              </a:rPr>
              <a:t>的傳說</a:t>
            </a:r>
          </a:p>
        </p:txBody>
      </p:sp>
      <p:pic>
        <p:nvPicPr>
          <p:cNvPr id="87" name="Shape 87"/>
          <p:cNvPicPr preferRelativeResize="0"/>
          <p:nvPr>
            <p:ph idx="4" type="body"/>
          </p:nvPr>
        </p:nvPicPr>
        <p:blipFill rotWithShape="1">
          <a:blip r:embed="rId4">
            <a:alphaModFix/>
          </a:blip>
          <a:srcRect b="0" l="0" r="0" t="0"/>
          <a:stretch/>
        </p:blipFill>
        <p:spPr>
          <a:xfrm>
            <a:off x="6400800" y="2296451"/>
            <a:ext cx="5041800" cy="3852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x="0" y="0"/>
          <a:ext cx="0" cy="0"/>
          <a:chOff x="0" y="0"/>
          <a:chExt cx="0" cy="0"/>
        </a:xfrm>
      </p:grpSpPr>
      <p:sp>
        <p:nvSpPr>
          <p:cNvPr id="225" name="Shape 225"/>
          <p:cNvSpPr txBox="1"/>
          <p:nvPr>
            <p:ph type="title"/>
          </p:nvPr>
        </p:nvSpPr>
        <p:spPr>
          <a:xfrm>
            <a:off x="4148012" y="0"/>
            <a:ext cx="4222800" cy="668400"/>
          </a:xfrm>
          <a:prstGeom prst="rect">
            <a:avLst/>
          </a:prstGeom>
          <a:noFill/>
          <a:ln>
            <a:noFill/>
          </a:ln>
        </p:spPr>
        <p:txBody>
          <a:bodyPr anchorCtr="0" anchor="b" bIns="45700" lIns="91425" rIns="91425" tIns="45700">
            <a:noAutofit/>
          </a:bodyPr>
          <a:lstStyle/>
          <a:p>
            <a:pPr indent="0" lvl="0" marL="0" marR="0" rtl="0" algn="ctr">
              <a:lnSpc>
                <a:spcPct val="85000"/>
              </a:lnSpc>
              <a:spcBef>
                <a:spcPts val="0"/>
              </a:spcBef>
              <a:buClr>
                <a:srgbClr val="3F3F3F"/>
              </a:buClr>
              <a:buSzPct val="25000"/>
              <a:buFont typeface="Calibri"/>
              <a:buNone/>
            </a:pPr>
            <a:r>
              <a:rPr b="0" i="0" lang="zh-TW" sz="3600" u="none" cap="none" strike="noStrike">
                <a:solidFill>
                  <a:schemeClr val="dk1"/>
                </a:solidFill>
                <a:latin typeface="Calibri"/>
                <a:ea typeface="Calibri"/>
                <a:cs typeface="Calibri"/>
                <a:sym typeface="Calibri"/>
              </a:rPr>
              <a:t>咖啡的生長條件</a:t>
            </a:r>
          </a:p>
        </p:txBody>
      </p:sp>
      <p:sp>
        <p:nvSpPr>
          <p:cNvPr id="226" name="Shape 226"/>
          <p:cNvSpPr txBox="1"/>
          <p:nvPr>
            <p:ph idx="1" type="body"/>
          </p:nvPr>
        </p:nvSpPr>
        <p:spPr>
          <a:xfrm>
            <a:off x="259308" y="1731799"/>
            <a:ext cx="11932800" cy="4509900"/>
          </a:xfrm>
          <a:prstGeom prst="rect">
            <a:avLst/>
          </a:prstGeom>
          <a:noFill/>
          <a:ln>
            <a:noFill/>
          </a:ln>
        </p:spPr>
        <p:txBody>
          <a:bodyPr anchorCtr="0" anchor="t" bIns="45700" lIns="0" rIns="0" tIns="45700">
            <a:noAutofit/>
          </a:bodyPr>
          <a:lstStyle/>
          <a:p>
            <a:pPr indent="0" lvl="0" marL="0" marR="0" rtl="0" algn="l">
              <a:lnSpc>
                <a:spcPct val="90000"/>
              </a:lnSpc>
              <a:spcBef>
                <a:spcPts val="0"/>
              </a:spcBef>
              <a:spcAft>
                <a:spcPts val="0"/>
              </a:spcAft>
              <a:buClr>
                <a:schemeClr val="accent1"/>
              </a:buClr>
              <a:buSzPct val="25000"/>
              <a:buFont typeface="Calibri"/>
              <a:buNone/>
            </a:pPr>
            <a:r>
              <a:t/>
            </a:r>
            <a:endParaRPr b="0" i="0" sz="3600" u="none" cap="none" strike="noStrike">
              <a:solidFill>
                <a:srgbClr val="3F3F3F"/>
              </a:solidFill>
              <a:latin typeface="Calibri"/>
              <a:ea typeface="Calibri"/>
              <a:cs typeface="Calibri"/>
              <a:sym typeface="Calibri"/>
            </a:endParaRPr>
          </a:p>
          <a:p>
            <a:pPr indent="-91440" lvl="0" marL="91440" marR="0" rtl="0" algn="l">
              <a:lnSpc>
                <a:spcPct val="90000"/>
              </a:lnSpc>
              <a:spcBef>
                <a:spcPts val="1400"/>
              </a:spcBef>
              <a:spcAft>
                <a:spcPts val="0"/>
              </a:spcAft>
              <a:buClr>
                <a:schemeClr val="accent1"/>
              </a:buClr>
              <a:buSzPct val="100000"/>
              <a:buFont typeface="Noto Sans Symbols"/>
              <a:buNone/>
            </a:pPr>
            <a:r>
              <a:t/>
            </a:r>
            <a:endParaRPr b="0" i="0" sz="3600" u="none" cap="none" strike="noStrike">
              <a:solidFill>
                <a:srgbClr val="3F3F3F"/>
              </a:solidFill>
              <a:latin typeface="Calibri"/>
              <a:ea typeface="Calibri"/>
              <a:cs typeface="Calibri"/>
              <a:sym typeface="Calibri"/>
            </a:endParaRPr>
          </a:p>
        </p:txBody>
      </p:sp>
      <p:graphicFrame>
        <p:nvGraphicFramePr>
          <p:cNvPr id="227" name="Shape 227"/>
          <p:cNvGraphicFramePr/>
          <p:nvPr/>
        </p:nvGraphicFramePr>
        <p:xfrm>
          <a:off x="1058700" y="738125"/>
          <a:ext cx="3000000" cy="3000000"/>
        </p:xfrm>
        <a:graphic>
          <a:graphicData uri="http://schemas.openxmlformats.org/drawingml/2006/table">
            <a:tbl>
              <a:tblPr>
                <a:noFill/>
                <a:tableStyleId>{EE867DB5-FD15-4F41-A9DF-A03BD37EB9E7}</a:tableStyleId>
              </a:tblPr>
              <a:tblGrid>
                <a:gridCol w="1302800"/>
                <a:gridCol w="8771525"/>
              </a:tblGrid>
              <a:tr h="605475">
                <a:tc>
                  <a:txBody>
                    <a:bodyPr>
                      <a:noAutofit/>
                    </a:bodyPr>
                    <a:lstStyle/>
                    <a:p>
                      <a:pPr indent="0" lvl="0" marL="0" marR="0" rtl="0" algn="l">
                        <a:spcBef>
                          <a:spcPts val="0"/>
                        </a:spcBef>
                        <a:buSzPct val="25000"/>
                        <a:buNone/>
                      </a:pPr>
                      <a:r>
                        <a:rPr lang="zh-TW" sz="2400">
                          <a:solidFill>
                            <a:schemeClr val="dk1"/>
                          </a:solidFill>
                          <a:latin typeface="Arial"/>
                          <a:ea typeface="Arial"/>
                          <a:cs typeface="Arial"/>
                          <a:sym typeface="Arial"/>
                        </a:rPr>
                        <a:t>緯度</a:t>
                      </a:r>
                    </a:p>
                  </a:txBody>
                  <a:tcPr marT="32450" marB="32450" marR="64875" marL="6487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l">
                        <a:spcBef>
                          <a:spcPts val="0"/>
                        </a:spcBef>
                        <a:buSzPct val="25000"/>
                        <a:buNone/>
                      </a:pPr>
                      <a:r>
                        <a:rPr lang="zh-TW" sz="2400">
                          <a:solidFill>
                            <a:schemeClr val="dk1"/>
                          </a:solidFill>
                          <a:latin typeface="Arial"/>
                          <a:ea typeface="Arial"/>
                          <a:cs typeface="Arial"/>
                          <a:sym typeface="Arial"/>
                        </a:rPr>
                        <a:t>南北迴歸線間，熱帶和亞熱帶地區</a:t>
                      </a:r>
                    </a:p>
                  </a:txBody>
                  <a:tcPr marT="32450" marB="32450" marR="64875" marL="6487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605475">
                <a:tc>
                  <a:txBody>
                    <a:bodyPr>
                      <a:noAutofit/>
                    </a:bodyPr>
                    <a:lstStyle/>
                    <a:p>
                      <a:pPr indent="0" lvl="0" marL="0" marR="0" rtl="0" algn="l">
                        <a:spcBef>
                          <a:spcPts val="0"/>
                        </a:spcBef>
                        <a:buSzPct val="25000"/>
                        <a:buNone/>
                      </a:pPr>
                      <a:r>
                        <a:rPr lang="zh-TW" sz="2400">
                          <a:solidFill>
                            <a:schemeClr val="dk1"/>
                          </a:solidFill>
                          <a:latin typeface="Arial"/>
                          <a:ea typeface="Arial"/>
                          <a:cs typeface="Arial"/>
                          <a:sym typeface="Arial"/>
                        </a:rPr>
                        <a:t>溫度</a:t>
                      </a:r>
                    </a:p>
                  </a:txBody>
                  <a:tcPr marT="32450" marB="32450" marR="64875" marL="6487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l">
                        <a:spcBef>
                          <a:spcPts val="0"/>
                        </a:spcBef>
                        <a:buSzPct val="25000"/>
                        <a:buNone/>
                      </a:pPr>
                      <a:r>
                        <a:rPr lang="zh-TW" sz="2400">
                          <a:solidFill>
                            <a:schemeClr val="dk1"/>
                          </a:solidFill>
                          <a:latin typeface="Arial"/>
                          <a:ea typeface="Arial"/>
                          <a:cs typeface="Arial"/>
                          <a:sym typeface="Arial"/>
                        </a:rPr>
                        <a:t>攝氏21度左右</a:t>
                      </a:r>
                    </a:p>
                  </a:txBody>
                  <a:tcPr marT="32450" marB="32450" marR="64875" marL="6487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605475">
                <a:tc>
                  <a:txBody>
                    <a:bodyPr>
                      <a:noAutofit/>
                    </a:bodyPr>
                    <a:lstStyle/>
                    <a:p>
                      <a:pPr indent="0" lvl="0" marL="0" marR="0" rtl="0" algn="l">
                        <a:spcBef>
                          <a:spcPts val="0"/>
                        </a:spcBef>
                        <a:buSzPct val="25000"/>
                        <a:buNone/>
                      </a:pPr>
                      <a:r>
                        <a:rPr lang="zh-TW" sz="2400">
                          <a:solidFill>
                            <a:schemeClr val="dk1"/>
                          </a:solidFill>
                          <a:latin typeface="Arial"/>
                          <a:ea typeface="Arial"/>
                          <a:cs typeface="Arial"/>
                          <a:sym typeface="Arial"/>
                        </a:rPr>
                        <a:t>日照</a:t>
                      </a:r>
                    </a:p>
                  </a:txBody>
                  <a:tcPr marT="32450" marB="32450" marR="64875" marL="6487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l">
                        <a:spcBef>
                          <a:spcPts val="0"/>
                        </a:spcBef>
                        <a:buSzPct val="25000"/>
                        <a:buNone/>
                      </a:pPr>
                      <a:r>
                        <a:rPr lang="zh-TW" sz="2400">
                          <a:solidFill>
                            <a:schemeClr val="dk1"/>
                          </a:solidFill>
                          <a:latin typeface="Arial"/>
                          <a:ea typeface="Arial"/>
                          <a:cs typeface="Arial"/>
                          <a:sym typeface="Arial"/>
                        </a:rPr>
                        <a:t>一日之中數小時即可</a:t>
                      </a:r>
                    </a:p>
                  </a:txBody>
                  <a:tcPr marT="32450" marB="32450" marR="64875" marL="6487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1288150">
                <a:tc>
                  <a:txBody>
                    <a:bodyPr>
                      <a:noAutofit/>
                    </a:bodyPr>
                    <a:lstStyle/>
                    <a:p>
                      <a:pPr indent="0" lvl="0" marL="0" marR="0" rtl="0" algn="l">
                        <a:spcBef>
                          <a:spcPts val="0"/>
                        </a:spcBef>
                        <a:buSzPct val="25000"/>
                        <a:buNone/>
                      </a:pPr>
                      <a:r>
                        <a:rPr lang="zh-TW" sz="2400">
                          <a:solidFill>
                            <a:schemeClr val="dk1"/>
                          </a:solidFill>
                          <a:latin typeface="Arial"/>
                          <a:ea typeface="Arial"/>
                          <a:cs typeface="Arial"/>
                          <a:sym typeface="Arial"/>
                        </a:rPr>
                        <a:t>地形</a:t>
                      </a:r>
                    </a:p>
                  </a:txBody>
                  <a:tcPr marT="32450" marB="32450" marR="64875" marL="6487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l">
                        <a:spcBef>
                          <a:spcPts val="0"/>
                        </a:spcBef>
                        <a:buSzPct val="25000"/>
                        <a:buNone/>
                      </a:pPr>
                      <a:r>
                        <a:rPr lang="zh-TW" sz="2400">
                          <a:solidFill>
                            <a:schemeClr val="dk1"/>
                          </a:solidFill>
                          <a:latin typeface="Arial"/>
                          <a:ea typeface="Arial"/>
                          <a:cs typeface="Arial"/>
                          <a:sym typeface="Arial"/>
                        </a:rPr>
                        <a:t>主要位於300～400公尺的半山，或1500～2500公尺的山坡地，海拔高度越高品質越高。</a:t>
                      </a:r>
                    </a:p>
                  </a:txBody>
                  <a:tcPr marT="32450" marB="32450" marR="64875" marL="6487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605475">
                <a:tc>
                  <a:txBody>
                    <a:bodyPr>
                      <a:noAutofit/>
                    </a:bodyPr>
                    <a:lstStyle/>
                    <a:p>
                      <a:pPr indent="0" lvl="0" marL="0" marR="0" rtl="0" algn="l">
                        <a:spcBef>
                          <a:spcPts val="0"/>
                        </a:spcBef>
                        <a:buSzPct val="25000"/>
                        <a:buNone/>
                      </a:pPr>
                      <a:r>
                        <a:rPr lang="zh-TW" sz="2400">
                          <a:solidFill>
                            <a:schemeClr val="dk1"/>
                          </a:solidFill>
                          <a:latin typeface="Arial"/>
                          <a:ea typeface="Arial"/>
                          <a:cs typeface="Arial"/>
                          <a:sym typeface="Arial"/>
                        </a:rPr>
                        <a:t>土壤</a:t>
                      </a:r>
                    </a:p>
                  </a:txBody>
                  <a:tcPr marT="32450" marB="32450" marR="64875" marL="6487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l">
                        <a:spcBef>
                          <a:spcPts val="0"/>
                        </a:spcBef>
                        <a:buSzPct val="25000"/>
                        <a:buNone/>
                      </a:pPr>
                      <a:r>
                        <a:rPr lang="zh-TW" sz="2400">
                          <a:solidFill>
                            <a:schemeClr val="dk1"/>
                          </a:solidFill>
                        </a:rPr>
                        <a:t>適合種植在</a:t>
                      </a:r>
                      <a:r>
                        <a:rPr lang="zh-TW" sz="2400">
                          <a:solidFill>
                            <a:schemeClr val="dk1"/>
                          </a:solidFill>
                          <a:latin typeface="Arial"/>
                          <a:ea typeface="Arial"/>
                          <a:cs typeface="Arial"/>
                          <a:sym typeface="Arial"/>
                        </a:rPr>
                        <a:t>火山土、腐植土和透氣滲透性土壤的混合</a:t>
                      </a:r>
                    </a:p>
                  </a:txBody>
                  <a:tcPr marT="32450" marB="32450" marR="64875" marL="6487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730800">
                <a:tc>
                  <a:txBody>
                    <a:bodyPr>
                      <a:noAutofit/>
                    </a:bodyPr>
                    <a:lstStyle/>
                    <a:p>
                      <a:pPr indent="0" lvl="0" marL="0" marR="0" rtl="0" algn="l">
                        <a:spcBef>
                          <a:spcPts val="0"/>
                        </a:spcBef>
                        <a:buSzPct val="25000"/>
                        <a:buNone/>
                      </a:pPr>
                      <a:r>
                        <a:rPr lang="zh-TW" sz="2400">
                          <a:solidFill>
                            <a:schemeClr val="dk1"/>
                          </a:solidFill>
                          <a:latin typeface="Arial"/>
                          <a:ea typeface="Arial"/>
                          <a:cs typeface="Arial"/>
                          <a:sym typeface="Arial"/>
                        </a:rPr>
                        <a:t>年雨量</a:t>
                      </a:r>
                    </a:p>
                  </a:txBody>
                  <a:tcPr marT="32450" marB="32450" marR="64875" marL="6487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l">
                        <a:spcBef>
                          <a:spcPts val="0"/>
                        </a:spcBef>
                        <a:buSzPct val="25000"/>
                        <a:buNone/>
                      </a:pPr>
                      <a:r>
                        <a:rPr lang="zh-TW" sz="2400">
                          <a:solidFill>
                            <a:schemeClr val="dk1"/>
                          </a:solidFill>
                          <a:latin typeface="Arial"/>
                          <a:ea typeface="Arial"/>
                          <a:cs typeface="Arial"/>
                          <a:sym typeface="Arial"/>
                        </a:rPr>
                        <a:t>150</a:t>
                      </a:r>
                      <a:r>
                        <a:rPr lang="zh-TW" sz="2400">
                          <a:solidFill>
                            <a:schemeClr val="dk1"/>
                          </a:solidFill>
                        </a:rPr>
                        <a:t>0</a:t>
                      </a:r>
                      <a:r>
                        <a:rPr lang="zh-TW" sz="2400">
                          <a:solidFill>
                            <a:schemeClr val="dk1"/>
                          </a:solidFill>
                          <a:latin typeface="Arial"/>
                          <a:ea typeface="Arial"/>
                          <a:cs typeface="Arial"/>
                          <a:sym typeface="Arial"/>
                        </a:rPr>
                        <a:t>～2500</a:t>
                      </a:r>
                      <a:r>
                        <a:rPr lang="zh-TW" sz="2400">
                          <a:solidFill>
                            <a:schemeClr val="dk1"/>
                          </a:solidFill>
                        </a:rPr>
                        <a:t>毫米</a:t>
                      </a:r>
                    </a:p>
                  </a:txBody>
                  <a:tcPr marT="32450" marB="32450" marR="64875" marL="6487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476075">
                <a:tc>
                  <a:txBody>
                    <a:bodyPr>
                      <a:noAutofit/>
                    </a:bodyPr>
                    <a:lstStyle/>
                    <a:p>
                      <a:pPr indent="0" lvl="0" marL="0" marR="0" rtl="0" algn="l">
                        <a:spcBef>
                          <a:spcPts val="0"/>
                        </a:spcBef>
                        <a:buSzPct val="25000"/>
                        <a:buNone/>
                      </a:pPr>
                      <a:r>
                        <a:rPr lang="zh-TW" sz="2400">
                          <a:solidFill>
                            <a:schemeClr val="dk1"/>
                          </a:solidFill>
                          <a:latin typeface="Arial"/>
                          <a:ea typeface="Arial"/>
                          <a:cs typeface="Arial"/>
                          <a:sym typeface="Arial"/>
                        </a:rPr>
                        <a:t>降雨</a:t>
                      </a:r>
                    </a:p>
                  </a:txBody>
                  <a:tcPr marT="32450" marB="32450" marR="64875" marL="6487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l">
                        <a:spcBef>
                          <a:spcPts val="0"/>
                        </a:spcBef>
                        <a:buSzPct val="25000"/>
                        <a:buNone/>
                      </a:pPr>
                      <a:r>
                        <a:rPr lang="zh-TW" sz="2400">
                          <a:solidFill>
                            <a:schemeClr val="dk1"/>
                          </a:solidFill>
                          <a:latin typeface="Arial"/>
                          <a:ea typeface="Arial"/>
                          <a:cs typeface="Arial"/>
                          <a:sym typeface="Arial"/>
                        </a:rPr>
                        <a:t>成熟期間最好大雨和強烈陽光間歇出現，採收時則需要一段乾旱天氣。</a:t>
                      </a:r>
                    </a:p>
                  </a:txBody>
                  <a:tcPr marT="32450" marB="32450" marR="64875" marL="6487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605475">
                <a:tc>
                  <a:txBody>
                    <a:bodyPr>
                      <a:noAutofit/>
                    </a:bodyPr>
                    <a:lstStyle/>
                    <a:p>
                      <a:pPr indent="0" lvl="0" marL="0" marR="0" rtl="0" algn="l">
                        <a:spcBef>
                          <a:spcPts val="0"/>
                        </a:spcBef>
                        <a:buSzPct val="25000"/>
                        <a:buNone/>
                      </a:pPr>
                      <a:r>
                        <a:rPr lang="zh-TW" sz="2400">
                          <a:solidFill>
                            <a:schemeClr val="dk1"/>
                          </a:solidFill>
                          <a:latin typeface="Arial"/>
                          <a:ea typeface="Arial"/>
                          <a:cs typeface="Arial"/>
                          <a:sym typeface="Arial"/>
                        </a:rPr>
                        <a:t>災害</a:t>
                      </a:r>
                    </a:p>
                  </a:txBody>
                  <a:tcPr marT="32450" marB="32450" marR="64875" marL="6487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l">
                        <a:spcBef>
                          <a:spcPts val="0"/>
                        </a:spcBef>
                        <a:buSzPct val="25000"/>
                        <a:buNone/>
                      </a:pPr>
                      <a:r>
                        <a:rPr lang="zh-TW" sz="2400">
                          <a:solidFill>
                            <a:schemeClr val="dk1"/>
                          </a:solidFill>
                          <a:latin typeface="Arial"/>
                          <a:ea typeface="Arial"/>
                          <a:cs typeface="Arial"/>
                          <a:sym typeface="Arial"/>
                        </a:rPr>
                        <a:t>霜害和樹葉疾病</a:t>
                      </a:r>
                    </a:p>
                  </a:txBody>
                  <a:tcPr marT="32450" marB="32450" marR="64875" marL="6487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x="0" y="0"/>
          <a:ext cx="0" cy="0"/>
          <a:chOff x="0" y="0"/>
          <a:chExt cx="0" cy="0"/>
        </a:xfrm>
      </p:grpSpPr>
      <p:sp>
        <p:nvSpPr>
          <p:cNvPr id="232" name="Shape 232"/>
          <p:cNvSpPr txBox="1"/>
          <p:nvPr>
            <p:ph type="title"/>
          </p:nvPr>
        </p:nvSpPr>
        <p:spPr>
          <a:xfrm>
            <a:off x="3135300" y="227750"/>
            <a:ext cx="5921400" cy="904800"/>
          </a:xfrm>
          <a:prstGeom prst="rect">
            <a:avLst/>
          </a:prstGeom>
          <a:noFill/>
          <a:ln>
            <a:noFill/>
          </a:ln>
        </p:spPr>
        <p:txBody>
          <a:bodyPr anchorCtr="0" anchor="b" bIns="45700" lIns="91425" rIns="91425" tIns="45700">
            <a:noAutofit/>
          </a:bodyPr>
          <a:lstStyle/>
          <a:p>
            <a:pPr indent="0" lvl="0" marL="0" marR="0" rtl="0" algn="ctr">
              <a:lnSpc>
                <a:spcPct val="85000"/>
              </a:lnSpc>
              <a:spcBef>
                <a:spcPts val="0"/>
              </a:spcBef>
              <a:buClr>
                <a:srgbClr val="3F3F3F"/>
              </a:buClr>
              <a:buSzPct val="25000"/>
              <a:buFont typeface="Calibri"/>
              <a:buNone/>
            </a:pPr>
            <a:r>
              <a:rPr b="0" i="0" lang="zh-TW" sz="3600" u="none" cap="none" strike="noStrike">
                <a:solidFill>
                  <a:schemeClr val="dk1"/>
                </a:solidFill>
                <a:latin typeface="Calibri"/>
                <a:ea typeface="Calibri"/>
                <a:cs typeface="Calibri"/>
                <a:sym typeface="Calibri"/>
              </a:rPr>
              <a:t>可可的生長條件</a:t>
            </a:r>
          </a:p>
        </p:txBody>
      </p:sp>
      <p:sp>
        <p:nvSpPr>
          <p:cNvPr id="233" name="Shape 233"/>
          <p:cNvSpPr txBox="1"/>
          <p:nvPr>
            <p:ph idx="1" type="body"/>
          </p:nvPr>
        </p:nvSpPr>
        <p:spPr>
          <a:xfrm>
            <a:off x="259308" y="1795299"/>
            <a:ext cx="11932692" cy="4509968"/>
          </a:xfrm>
          <a:prstGeom prst="rect">
            <a:avLst/>
          </a:prstGeom>
          <a:noFill/>
          <a:ln>
            <a:noFill/>
          </a:ln>
        </p:spPr>
        <p:txBody>
          <a:bodyPr anchorCtr="0" anchor="t" bIns="45700" lIns="0" rIns="0" tIns="45700">
            <a:noAutofit/>
          </a:bodyPr>
          <a:lstStyle/>
          <a:p>
            <a:pPr indent="0" lvl="0" marL="0" marR="0" rtl="0" algn="l">
              <a:lnSpc>
                <a:spcPct val="90000"/>
              </a:lnSpc>
              <a:spcBef>
                <a:spcPts val="0"/>
              </a:spcBef>
              <a:spcAft>
                <a:spcPts val="0"/>
              </a:spcAft>
              <a:buClr>
                <a:schemeClr val="accent1"/>
              </a:buClr>
              <a:buSzPct val="25000"/>
              <a:buFont typeface="Calibri"/>
              <a:buNone/>
            </a:pPr>
            <a:r>
              <a:t/>
            </a:r>
            <a:endParaRPr b="0" i="0" sz="3600" u="none" cap="none" strike="noStrike">
              <a:solidFill>
                <a:srgbClr val="3F3F3F"/>
              </a:solidFill>
              <a:latin typeface="Calibri"/>
              <a:ea typeface="Calibri"/>
              <a:cs typeface="Calibri"/>
              <a:sym typeface="Calibri"/>
            </a:endParaRPr>
          </a:p>
          <a:p>
            <a:pPr indent="-91440" lvl="0" marL="91440" marR="0" rtl="0" algn="l">
              <a:lnSpc>
                <a:spcPct val="90000"/>
              </a:lnSpc>
              <a:spcBef>
                <a:spcPts val="1400"/>
              </a:spcBef>
              <a:spcAft>
                <a:spcPts val="0"/>
              </a:spcAft>
              <a:buClr>
                <a:schemeClr val="accent1"/>
              </a:buClr>
              <a:buSzPct val="100000"/>
              <a:buFont typeface="Noto Sans Symbols"/>
              <a:buNone/>
            </a:pPr>
            <a:r>
              <a:t/>
            </a:r>
            <a:endParaRPr b="0" i="0" sz="3600" u="none" cap="none" strike="noStrike">
              <a:solidFill>
                <a:srgbClr val="3F3F3F"/>
              </a:solidFill>
              <a:latin typeface="Calibri"/>
              <a:ea typeface="Calibri"/>
              <a:cs typeface="Calibri"/>
              <a:sym typeface="Calibri"/>
            </a:endParaRPr>
          </a:p>
        </p:txBody>
      </p:sp>
      <p:graphicFrame>
        <p:nvGraphicFramePr>
          <p:cNvPr id="234" name="Shape 234"/>
          <p:cNvGraphicFramePr/>
          <p:nvPr/>
        </p:nvGraphicFramePr>
        <p:xfrm>
          <a:off x="1579475" y="1350800"/>
          <a:ext cx="3000000" cy="3000000"/>
        </p:xfrm>
        <a:graphic>
          <a:graphicData uri="http://schemas.openxmlformats.org/drawingml/2006/table">
            <a:tbl>
              <a:tblPr>
                <a:noFill/>
                <a:tableStyleId>{EE867DB5-FD15-4F41-A9DF-A03BD37EB9E7}</a:tableStyleId>
              </a:tblPr>
              <a:tblGrid>
                <a:gridCol w="1199725"/>
                <a:gridCol w="8092625"/>
              </a:tblGrid>
              <a:tr h="544900">
                <a:tc>
                  <a:txBody>
                    <a:bodyPr>
                      <a:noAutofit/>
                    </a:bodyPr>
                    <a:lstStyle/>
                    <a:p>
                      <a:pPr indent="0" lvl="0" marL="0" marR="0" rtl="0" algn="l">
                        <a:spcBef>
                          <a:spcPts val="0"/>
                        </a:spcBef>
                        <a:buSzPct val="25000"/>
                        <a:buNone/>
                      </a:pPr>
                      <a:r>
                        <a:rPr lang="zh-TW" sz="2400">
                          <a:solidFill>
                            <a:schemeClr val="dk1"/>
                          </a:solidFill>
                          <a:latin typeface="Arial"/>
                          <a:ea typeface="Arial"/>
                          <a:cs typeface="Arial"/>
                          <a:sym typeface="Arial"/>
                        </a:rPr>
                        <a:t>緯度</a:t>
                      </a:r>
                    </a:p>
                  </a:txBody>
                  <a:tcPr marT="32450" marB="32450" marR="64875" marL="6487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l">
                        <a:spcBef>
                          <a:spcPts val="0"/>
                        </a:spcBef>
                        <a:buSzPct val="25000"/>
                        <a:buNone/>
                      </a:pPr>
                      <a:r>
                        <a:rPr lang="zh-TW" sz="2400">
                          <a:solidFill>
                            <a:schemeClr val="dk1"/>
                          </a:solidFill>
                          <a:highlight>
                            <a:srgbClr val="FFFFFF"/>
                          </a:highlight>
                        </a:rPr>
                        <a:t>赤道南、北緯約20度以內的區塊</a:t>
                      </a:r>
                    </a:p>
                  </a:txBody>
                  <a:tcPr marT="32450" marB="32450" marR="64875" marL="6487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544900">
                <a:tc>
                  <a:txBody>
                    <a:bodyPr>
                      <a:noAutofit/>
                    </a:bodyPr>
                    <a:lstStyle/>
                    <a:p>
                      <a:pPr indent="0" lvl="0" marL="0" marR="0" rtl="0" algn="l">
                        <a:spcBef>
                          <a:spcPts val="0"/>
                        </a:spcBef>
                        <a:buSzPct val="25000"/>
                        <a:buNone/>
                      </a:pPr>
                      <a:r>
                        <a:rPr lang="zh-TW" sz="2400">
                          <a:solidFill>
                            <a:schemeClr val="dk1"/>
                          </a:solidFill>
                          <a:latin typeface="Arial"/>
                          <a:ea typeface="Arial"/>
                          <a:cs typeface="Arial"/>
                          <a:sym typeface="Arial"/>
                        </a:rPr>
                        <a:t>溫度</a:t>
                      </a:r>
                    </a:p>
                  </a:txBody>
                  <a:tcPr marT="32450" marB="32450" marR="64875" marL="6487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l">
                        <a:spcBef>
                          <a:spcPts val="0"/>
                        </a:spcBef>
                        <a:buSzPct val="25000"/>
                        <a:buNone/>
                      </a:pPr>
                      <a:r>
                        <a:rPr lang="zh-TW" sz="2400">
                          <a:solidFill>
                            <a:schemeClr val="dk1"/>
                          </a:solidFill>
                        </a:rPr>
                        <a:t>不能低於10 C，最好保持恆溫25 C</a:t>
                      </a:r>
                    </a:p>
                  </a:txBody>
                  <a:tcPr marT="32450" marB="32450" marR="64875" marL="6487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544900">
                <a:tc>
                  <a:txBody>
                    <a:bodyPr>
                      <a:noAutofit/>
                    </a:bodyPr>
                    <a:lstStyle/>
                    <a:p>
                      <a:pPr indent="0" lvl="0" marL="0" marR="0" rtl="0" algn="l">
                        <a:spcBef>
                          <a:spcPts val="0"/>
                        </a:spcBef>
                        <a:buSzPct val="25000"/>
                        <a:buNone/>
                      </a:pPr>
                      <a:r>
                        <a:rPr lang="zh-TW" sz="2400">
                          <a:solidFill>
                            <a:schemeClr val="dk1"/>
                          </a:solidFill>
                          <a:latin typeface="Arial"/>
                          <a:ea typeface="Arial"/>
                          <a:cs typeface="Arial"/>
                          <a:sym typeface="Arial"/>
                        </a:rPr>
                        <a:t>日照</a:t>
                      </a:r>
                    </a:p>
                  </a:txBody>
                  <a:tcPr marT="32450" marB="32450" marR="64875" marL="6487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l">
                        <a:spcBef>
                          <a:spcPts val="0"/>
                        </a:spcBef>
                        <a:buSzPct val="25000"/>
                        <a:buNone/>
                      </a:pPr>
                      <a:r>
                        <a:rPr lang="zh-TW" sz="2400">
                          <a:solidFill>
                            <a:schemeClr val="dk1"/>
                          </a:solidFill>
                        </a:rPr>
                        <a:t>保持25%~50%的陽光照射</a:t>
                      </a:r>
                    </a:p>
                  </a:txBody>
                  <a:tcPr marT="32450" marB="32450" marR="64875" marL="6487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1159300">
                <a:tc>
                  <a:txBody>
                    <a:bodyPr>
                      <a:noAutofit/>
                    </a:bodyPr>
                    <a:lstStyle/>
                    <a:p>
                      <a:pPr indent="0" lvl="0" marL="0" marR="0" rtl="0" algn="l">
                        <a:spcBef>
                          <a:spcPts val="0"/>
                        </a:spcBef>
                        <a:buSzPct val="25000"/>
                        <a:buNone/>
                      </a:pPr>
                      <a:r>
                        <a:rPr lang="zh-TW" sz="2400">
                          <a:solidFill>
                            <a:schemeClr val="dk1"/>
                          </a:solidFill>
                          <a:latin typeface="Arial"/>
                          <a:ea typeface="Arial"/>
                          <a:cs typeface="Arial"/>
                          <a:sym typeface="Arial"/>
                        </a:rPr>
                        <a:t>地形</a:t>
                      </a:r>
                    </a:p>
                  </a:txBody>
                  <a:tcPr marT="32450" marB="32450" marR="64875" marL="6487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l">
                        <a:spcBef>
                          <a:spcPts val="0"/>
                        </a:spcBef>
                        <a:buSzPct val="25000"/>
                        <a:buNone/>
                      </a:pPr>
                      <a:r>
                        <a:rPr lang="zh-TW" sz="2400">
                          <a:solidFill>
                            <a:schemeClr val="dk1"/>
                          </a:solidFill>
                        </a:rPr>
                        <a:t>海拔1200公尺以下</a:t>
                      </a:r>
                    </a:p>
                  </a:txBody>
                  <a:tcPr marT="32450" marB="32450" marR="64875" marL="6487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544900">
                <a:tc>
                  <a:txBody>
                    <a:bodyPr>
                      <a:noAutofit/>
                    </a:bodyPr>
                    <a:lstStyle/>
                    <a:p>
                      <a:pPr indent="0" lvl="0" marL="0" marR="0" rtl="0" algn="l">
                        <a:spcBef>
                          <a:spcPts val="0"/>
                        </a:spcBef>
                        <a:buSzPct val="25000"/>
                        <a:buNone/>
                      </a:pPr>
                      <a:r>
                        <a:rPr lang="zh-TW" sz="2400">
                          <a:solidFill>
                            <a:schemeClr val="dk1"/>
                          </a:solidFill>
                          <a:latin typeface="Arial"/>
                          <a:ea typeface="Arial"/>
                          <a:cs typeface="Arial"/>
                          <a:sym typeface="Arial"/>
                        </a:rPr>
                        <a:t>土壤</a:t>
                      </a:r>
                    </a:p>
                  </a:txBody>
                  <a:tcPr marT="32450" marB="32450" marR="64875" marL="6487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l">
                        <a:spcBef>
                          <a:spcPts val="0"/>
                        </a:spcBef>
                        <a:buSzPct val="25000"/>
                        <a:buNone/>
                      </a:pPr>
                      <a:r>
                        <a:rPr lang="zh-TW" sz="2400">
                          <a:solidFill>
                            <a:schemeClr val="dk1"/>
                          </a:solidFill>
                        </a:rPr>
                        <a:t>土壤終年保持溼度，且須含豐富的碳酸鉀、鎂、鈣…</a:t>
                      </a:r>
                    </a:p>
                  </a:txBody>
                  <a:tcPr marT="32450" marB="32450" marR="64875" marL="6487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798475">
                <a:tc>
                  <a:txBody>
                    <a:bodyPr>
                      <a:noAutofit/>
                    </a:bodyPr>
                    <a:lstStyle/>
                    <a:p>
                      <a:pPr indent="0" lvl="0" marL="0" marR="0" rtl="0" algn="l">
                        <a:spcBef>
                          <a:spcPts val="0"/>
                        </a:spcBef>
                        <a:buSzPct val="25000"/>
                        <a:buNone/>
                      </a:pPr>
                      <a:r>
                        <a:rPr lang="zh-TW" sz="2400">
                          <a:solidFill>
                            <a:schemeClr val="dk1"/>
                          </a:solidFill>
                          <a:latin typeface="Arial"/>
                          <a:ea typeface="Arial"/>
                          <a:cs typeface="Arial"/>
                          <a:sym typeface="Arial"/>
                        </a:rPr>
                        <a:t>年雨量</a:t>
                      </a:r>
                    </a:p>
                  </a:txBody>
                  <a:tcPr marT="32450" marB="32450" marR="64875" marL="6487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l">
                        <a:spcBef>
                          <a:spcPts val="0"/>
                        </a:spcBef>
                        <a:buSzPct val="25000"/>
                        <a:buNone/>
                      </a:pPr>
                      <a:r>
                        <a:rPr lang="zh-TW" sz="2400">
                          <a:solidFill>
                            <a:schemeClr val="dk1"/>
                          </a:solidFill>
                        </a:rPr>
                        <a:t>1200~2500毫米之間</a:t>
                      </a:r>
                    </a:p>
                  </a:txBody>
                  <a:tcPr marT="32450" marB="32450" marR="64875" marL="6487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428475">
                <a:tc>
                  <a:txBody>
                    <a:bodyPr>
                      <a:noAutofit/>
                    </a:bodyPr>
                    <a:lstStyle/>
                    <a:p>
                      <a:pPr indent="0" lvl="0" marL="0" marR="0" rtl="0" algn="l">
                        <a:spcBef>
                          <a:spcPts val="0"/>
                        </a:spcBef>
                        <a:buSzPct val="25000"/>
                        <a:buNone/>
                      </a:pPr>
                      <a:r>
                        <a:rPr lang="zh-TW" sz="2400">
                          <a:solidFill>
                            <a:schemeClr val="dk1"/>
                          </a:solidFill>
                          <a:latin typeface="Arial"/>
                          <a:ea typeface="Arial"/>
                          <a:cs typeface="Arial"/>
                          <a:sym typeface="Arial"/>
                        </a:rPr>
                        <a:t>降雨</a:t>
                      </a:r>
                    </a:p>
                  </a:txBody>
                  <a:tcPr marT="32450" marB="32450" marR="64875" marL="6487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l">
                        <a:spcBef>
                          <a:spcPts val="0"/>
                        </a:spcBef>
                        <a:buSzPct val="25000"/>
                        <a:buNone/>
                      </a:pPr>
                      <a:r>
                        <a:rPr lang="zh-TW" sz="2400">
                          <a:solidFill>
                            <a:schemeClr val="dk1"/>
                          </a:solidFill>
                        </a:rPr>
                        <a:t>降水量不少於1000毫米</a:t>
                      </a:r>
                    </a:p>
                  </a:txBody>
                  <a:tcPr marT="32450" marB="32450" marR="64875" marL="6487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544900">
                <a:tc>
                  <a:txBody>
                    <a:bodyPr>
                      <a:noAutofit/>
                    </a:bodyPr>
                    <a:lstStyle/>
                    <a:p>
                      <a:pPr indent="0" lvl="0" marL="0" marR="0" rtl="0" algn="l">
                        <a:spcBef>
                          <a:spcPts val="0"/>
                        </a:spcBef>
                        <a:buSzPct val="25000"/>
                        <a:buNone/>
                      </a:pPr>
                      <a:r>
                        <a:rPr lang="zh-TW" sz="2400">
                          <a:solidFill>
                            <a:schemeClr val="dk1"/>
                          </a:solidFill>
                          <a:latin typeface="Arial"/>
                          <a:ea typeface="Arial"/>
                          <a:cs typeface="Arial"/>
                          <a:sym typeface="Arial"/>
                        </a:rPr>
                        <a:t>災害</a:t>
                      </a:r>
                    </a:p>
                  </a:txBody>
                  <a:tcPr marT="32450" marB="32450" marR="64875" marL="6487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lvl="0" rtl="0">
                        <a:spcBef>
                          <a:spcPts val="0"/>
                        </a:spcBef>
                        <a:buSzPct val="25000"/>
                        <a:buNone/>
                      </a:pPr>
                      <a:r>
                        <a:rPr lang="zh-TW" sz="2400">
                          <a:solidFill>
                            <a:schemeClr val="dk1"/>
                          </a:solidFill>
                        </a:rPr>
                        <a:t>霜害</a:t>
                      </a:r>
                    </a:p>
                  </a:txBody>
                  <a:tcPr marT="32450" marB="32450" marR="64875" marL="6487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9" name="Shape 239"/>
        <p:cNvGrpSpPr/>
        <p:nvPr/>
      </p:nvGrpSpPr>
      <p:grpSpPr>
        <a:xfrm>
          <a:off x="0" y="0"/>
          <a:ext cx="0" cy="0"/>
          <a:chOff x="0" y="0"/>
          <a:chExt cx="0" cy="0"/>
        </a:xfrm>
      </p:grpSpPr>
      <p:sp>
        <p:nvSpPr>
          <p:cNvPr id="240" name="Shape 240"/>
          <p:cNvSpPr txBox="1"/>
          <p:nvPr>
            <p:ph type="title"/>
          </p:nvPr>
        </p:nvSpPr>
        <p:spPr>
          <a:xfrm>
            <a:off x="4568253" y="272525"/>
            <a:ext cx="3055500" cy="1013700"/>
          </a:xfrm>
          <a:prstGeom prst="rect">
            <a:avLst/>
          </a:prstGeom>
        </p:spPr>
        <p:txBody>
          <a:bodyPr anchorCtr="0" anchor="b" bIns="121900" lIns="121900" rIns="121900" tIns="121900">
            <a:noAutofit/>
          </a:bodyPr>
          <a:lstStyle/>
          <a:p>
            <a:pPr lvl="0" algn="ctr">
              <a:spcBef>
                <a:spcPts val="0"/>
              </a:spcBef>
              <a:buNone/>
            </a:pPr>
            <a:r>
              <a:rPr lang="zh-TW"/>
              <a:t>評量</a:t>
            </a:r>
          </a:p>
        </p:txBody>
      </p:sp>
      <p:sp>
        <p:nvSpPr>
          <p:cNvPr id="241" name="Shape 241"/>
          <p:cNvSpPr txBox="1"/>
          <p:nvPr>
            <p:ph idx="1" type="body"/>
          </p:nvPr>
        </p:nvSpPr>
        <p:spPr>
          <a:xfrm>
            <a:off x="294150" y="1215950"/>
            <a:ext cx="10861500" cy="5421600"/>
          </a:xfrm>
          <a:prstGeom prst="rect">
            <a:avLst/>
          </a:prstGeom>
        </p:spPr>
        <p:txBody>
          <a:bodyPr anchorCtr="0" anchor="t" bIns="121900" lIns="121900" rIns="121900" tIns="121900">
            <a:noAutofit/>
          </a:bodyPr>
          <a:lstStyle/>
          <a:p>
            <a:pPr indent="-419100" lvl="0" marL="457200" rtl="0">
              <a:spcBef>
                <a:spcPts val="0"/>
              </a:spcBef>
              <a:buSzPct val="100000"/>
              <a:buAutoNum type="arabicPeriod"/>
            </a:pPr>
            <a:r>
              <a:rPr lang="zh-TW" sz="3000"/>
              <a:t>簡述牧羊人的故事。</a:t>
            </a:r>
          </a:p>
          <a:p>
            <a:pPr indent="-419100" lvl="0" marL="457200" rtl="0">
              <a:spcBef>
                <a:spcPts val="0"/>
              </a:spcBef>
              <a:buSzPct val="100000"/>
              <a:buAutoNum type="arabicPeriod"/>
            </a:pPr>
            <a:r>
              <a:rPr lang="zh-TW" sz="3000"/>
              <a:t>簡述阿拉伯酋長的故事。</a:t>
            </a:r>
          </a:p>
          <a:p>
            <a:pPr indent="-419100" lvl="0" marL="457200" rtl="0">
              <a:spcBef>
                <a:spcPts val="0"/>
              </a:spcBef>
              <a:buSzPct val="100000"/>
              <a:buAutoNum type="arabicPeriod"/>
            </a:pPr>
            <a:r>
              <a:rPr lang="zh-TW" sz="3000"/>
              <a:t>寫出咖啡的傳播順序(時間、地點)</a:t>
            </a:r>
          </a:p>
          <a:p>
            <a:pPr indent="-419100" lvl="0" marL="457200" rtl="0">
              <a:spcBef>
                <a:spcPts val="0"/>
              </a:spcBef>
              <a:buSzPct val="100000"/>
              <a:buAutoNum type="arabicPeriod"/>
            </a:pPr>
            <a:r>
              <a:rPr lang="zh-TW" sz="3000"/>
              <a:t>咖啡帶是哪裡?</a:t>
            </a:r>
          </a:p>
          <a:p>
            <a:pPr indent="-419100" lvl="0" marL="457200" rtl="0">
              <a:spcBef>
                <a:spcPts val="0"/>
              </a:spcBef>
              <a:buSzPct val="100000"/>
              <a:buAutoNum type="arabicPeriod"/>
            </a:pPr>
            <a:r>
              <a:rPr lang="zh-TW" sz="3000"/>
              <a:t>寫出</a:t>
            </a:r>
            <a:r>
              <a:rPr lang="zh-TW" sz="3000">
                <a:solidFill>
                  <a:srgbClr val="434343"/>
                </a:solidFill>
              </a:rPr>
              <a:t>咖啡的製程-水洗法。</a:t>
            </a:r>
          </a:p>
          <a:p>
            <a:pPr indent="-419100" lvl="0" marL="457200" rtl="0">
              <a:spcBef>
                <a:spcPts val="0"/>
              </a:spcBef>
              <a:buClr>
                <a:srgbClr val="434343"/>
              </a:buClr>
              <a:buSzPct val="100000"/>
              <a:buAutoNum type="arabicPeriod"/>
            </a:pPr>
            <a:r>
              <a:rPr lang="zh-TW" sz="3000">
                <a:solidFill>
                  <a:srgbClr val="434343"/>
                </a:solidFill>
              </a:rPr>
              <a:t>寫出咖啡的製程-日曬法。</a:t>
            </a:r>
          </a:p>
          <a:p>
            <a:pPr indent="-419100" lvl="0" marL="457200" rtl="0">
              <a:spcBef>
                <a:spcPts val="0"/>
              </a:spcBef>
              <a:buClr>
                <a:srgbClr val="434343"/>
              </a:buClr>
              <a:buSzPct val="100000"/>
              <a:buAutoNum type="arabicPeriod"/>
            </a:pPr>
            <a:r>
              <a:rPr lang="zh-TW" sz="3000">
                <a:solidFill>
                  <a:srgbClr val="434343"/>
                </a:solidFill>
              </a:rPr>
              <a:t>咖啡因是什麼?</a:t>
            </a:r>
          </a:p>
          <a:p>
            <a:pPr indent="-419100" lvl="0" marL="457200" rtl="0">
              <a:spcBef>
                <a:spcPts val="0"/>
              </a:spcBef>
              <a:buClr>
                <a:srgbClr val="434343"/>
              </a:buClr>
              <a:buSzPct val="100000"/>
              <a:buAutoNum type="arabicPeriod"/>
            </a:pPr>
            <a:r>
              <a:rPr lang="zh-TW" sz="3000">
                <a:solidFill>
                  <a:srgbClr val="434343"/>
                </a:solidFill>
              </a:rPr>
              <a:t>咖啡因過量的症狀有哪些?(5個)</a:t>
            </a:r>
          </a:p>
          <a:p>
            <a:pPr indent="-419100" lvl="0" marL="457200" rtl="0">
              <a:spcBef>
                <a:spcPts val="0"/>
              </a:spcBef>
              <a:buClr>
                <a:srgbClr val="434343"/>
              </a:buClr>
              <a:buSzPct val="100000"/>
              <a:buAutoNum type="arabicPeriod"/>
            </a:pPr>
            <a:r>
              <a:rPr lang="zh-TW" sz="3000">
                <a:solidFill>
                  <a:srgbClr val="434343"/>
                </a:solidFill>
              </a:rPr>
              <a:t>寫出可可與咖啡外貌上的差別。</a:t>
            </a:r>
          </a:p>
          <a:p>
            <a:pPr indent="-419100" lvl="0" marL="457200" rtl="0">
              <a:spcBef>
                <a:spcPts val="0"/>
              </a:spcBef>
              <a:buClr>
                <a:srgbClr val="434343"/>
              </a:buClr>
              <a:buSzPct val="100000"/>
              <a:buAutoNum type="arabicPeriod"/>
            </a:pPr>
            <a:r>
              <a:rPr lang="zh-TW" sz="3000">
                <a:solidFill>
                  <a:srgbClr val="434343"/>
                </a:solidFill>
              </a:rPr>
              <a:t>寫出咖啡的生長條件(3項)</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p:nvPr/>
        </p:nvSpPr>
        <p:spPr>
          <a:xfrm>
            <a:off x="4913100" y="3102950"/>
            <a:ext cx="1014000" cy="943500"/>
          </a:xfrm>
          <a:prstGeom prst="ellipse">
            <a:avLst/>
          </a:prstGeom>
          <a:noFill/>
          <a:ln cap="flat" cmpd="sng" w="7620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3" name="Shape 93"/>
          <p:cNvSpPr/>
          <p:nvPr/>
        </p:nvSpPr>
        <p:spPr>
          <a:xfrm>
            <a:off x="1285875" y="0"/>
            <a:ext cx="4003800" cy="2863800"/>
          </a:xfrm>
          <a:prstGeom prst="ellipse">
            <a:avLst/>
          </a:prstGeom>
          <a:noFill/>
          <a:ln cap="flat" cmpd="sng" w="7620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4" name="Shape 94"/>
          <p:cNvSpPr/>
          <p:nvPr/>
        </p:nvSpPr>
        <p:spPr>
          <a:xfrm>
            <a:off x="4096325" y="3018450"/>
            <a:ext cx="577500" cy="605400"/>
          </a:xfrm>
          <a:prstGeom prst="ellipse">
            <a:avLst/>
          </a:prstGeom>
          <a:noFill/>
          <a:ln cap="flat" cmpd="sng" w="7620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5" name="Shape 95"/>
          <p:cNvSpPr/>
          <p:nvPr/>
        </p:nvSpPr>
        <p:spPr>
          <a:xfrm>
            <a:off x="4673825" y="2413050"/>
            <a:ext cx="675900" cy="605400"/>
          </a:xfrm>
          <a:prstGeom prst="ellipse">
            <a:avLst/>
          </a:prstGeom>
          <a:noFill/>
          <a:ln cap="flat" cmpd="sng" w="7620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6" name="Shape 96"/>
          <p:cNvSpPr/>
          <p:nvPr/>
        </p:nvSpPr>
        <p:spPr>
          <a:xfrm flipH="1">
            <a:off x="5039799" y="705350"/>
            <a:ext cx="1408200" cy="943500"/>
          </a:xfrm>
          <a:prstGeom prst="rightArrow">
            <a:avLst>
              <a:gd fmla="val 50000" name="adj1"/>
              <a:gd fmla="val 50000" name="adj2"/>
            </a:avLst>
          </a:prstGeom>
          <a:solidFill>
            <a:schemeClr val="dk1"/>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7" name="Shape 97"/>
          <p:cNvSpPr txBox="1"/>
          <p:nvPr/>
        </p:nvSpPr>
        <p:spPr>
          <a:xfrm>
            <a:off x="6423775" y="1779300"/>
            <a:ext cx="5768100" cy="2605200"/>
          </a:xfrm>
          <a:prstGeom prst="rect">
            <a:avLst/>
          </a:prstGeom>
          <a:noFill/>
          <a:ln>
            <a:noFill/>
          </a:ln>
        </p:spPr>
        <p:txBody>
          <a:bodyPr anchorCtr="0" anchor="t" bIns="91425" lIns="91425" rIns="91425" tIns="91425">
            <a:noAutofit/>
          </a:bodyPr>
          <a:lstStyle/>
          <a:p>
            <a:pPr lvl="0">
              <a:spcBef>
                <a:spcPts val="0"/>
              </a:spcBef>
              <a:buNone/>
            </a:pPr>
            <a:r>
              <a:t/>
            </a:r>
            <a:endParaRPr/>
          </a:p>
          <a:p>
            <a:pPr lvl="0">
              <a:spcBef>
                <a:spcPts val="0"/>
              </a:spcBef>
              <a:buNone/>
            </a:pPr>
            <a:r>
              <a:rPr lang="zh-TW"/>
              <a:t>     </a:t>
            </a:r>
          </a:p>
          <a:p>
            <a:pPr lvl="0">
              <a:spcBef>
                <a:spcPts val="0"/>
              </a:spcBef>
              <a:buNone/>
            </a:pPr>
            <a:r>
              <a:rPr b="1" lang="zh-TW" sz="3000">
                <a:solidFill>
                  <a:srgbClr val="FF0000"/>
                </a:solidFill>
              </a:rPr>
              <a:t>13世紀敘利亞</a:t>
            </a:r>
          </a:p>
          <a:p>
            <a:pPr lvl="0">
              <a:spcBef>
                <a:spcPts val="0"/>
              </a:spcBef>
              <a:buNone/>
            </a:pPr>
            <a:r>
              <a:rPr b="1" lang="zh-TW" sz="3000">
                <a:solidFill>
                  <a:srgbClr val="FF0000"/>
                </a:solidFill>
              </a:rPr>
              <a:t>16世紀大馬士革第一家咖啡館</a:t>
            </a:r>
          </a:p>
          <a:p>
            <a:pPr lvl="0">
              <a:spcBef>
                <a:spcPts val="0"/>
              </a:spcBef>
              <a:buNone/>
            </a:pPr>
            <a:r>
              <a:t/>
            </a:r>
            <a:endParaRPr b="1" sz="3000"/>
          </a:p>
          <a:p>
            <a:pPr lvl="0">
              <a:spcBef>
                <a:spcPts val="0"/>
              </a:spcBef>
              <a:buNone/>
            </a:pPr>
            <a:r>
              <a:rPr b="1" lang="zh-TW" sz="3000">
                <a:solidFill>
                  <a:srgbClr val="FF0000"/>
                </a:solidFill>
              </a:rPr>
              <a:t>      11世紀阿拉伯</a:t>
            </a:r>
          </a:p>
        </p:txBody>
      </p:sp>
      <p:sp>
        <p:nvSpPr>
          <p:cNvPr id="98" name="Shape 98"/>
          <p:cNvSpPr/>
          <p:nvPr/>
        </p:nvSpPr>
        <p:spPr>
          <a:xfrm>
            <a:off x="5349725" y="2413050"/>
            <a:ext cx="1014000" cy="450600"/>
          </a:xfrm>
          <a:prstGeom prst="leftArrow">
            <a:avLst>
              <a:gd fmla="val 50000" name="adj1"/>
              <a:gd fmla="val 50000" name="adj2"/>
            </a:avLst>
          </a:prstGeom>
          <a:solidFill>
            <a:schemeClr val="dk1"/>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9" name="Shape 99"/>
          <p:cNvSpPr/>
          <p:nvPr/>
        </p:nvSpPr>
        <p:spPr>
          <a:xfrm rot="405941">
            <a:off x="5927000" y="3627796"/>
            <a:ext cx="1168839" cy="535057"/>
          </a:xfrm>
          <a:prstGeom prst="leftArrow">
            <a:avLst>
              <a:gd fmla="val 50000" name="adj1"/>
              <a:gd fmla="val 50000" name="adj2"/>
            </a:avLst>
          </a:prstGeom>
          <a:solidFill>
            <a:schemeClr val="dk1"/>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0" name="Shape 100"/>
          <p:cNvSpPr txBox="1"/>
          <p:nvPr/>
        </p:nvSpPr>
        <p:spPr>
          <a:xfrm>
            <a:off x="559075" y="3102950"/>
            <a:ext cx="2819400" cy="943500"/>
          </a:xfrm>
          <a:prstGeom prst="rect">
            <a:avLst/>
          </a:prstGeom>
          <a:noFill/>
          <a:ln>
            <a:noFill/>
          </a:ln>
        </p:spPr>
        <p:txBody>
          <a:bodyPr anchorCtr="0" anchor="t" bIns="91425" lIns="91425" rIns="91425" tIns="91425">
            <a:noAutofit/>
          </a:bodyPr>
          <a:lstStyle/>
          <a:p>
            <a:pPr lvl="0">
              <a:spcBef>
                <a:spcPts val="0"/>
              </a:spcBef>
              <a:buNone/>
            </a:pPr>
            <a:r>
              <a:rPr b="1" lang="zh-TW" sz="3000">
                <a:solidFill>
                  <a:srgbClr val="FF0000"/>
                </a:solidFill>
              </a:rPr>
              <a:t>13世紀埃及</a:t>
            </a:r>
          </a:p>
        </p:txBody>
      </p:sp>
      <p:sp>
        <p:nvSpPr>
          <p:cNvPr id="101" name="Shape 101"/>
          <p:cNvSpPr/>
          <p:nvPr/>
        </p:nvSpPr>
        <p:spPr>
          <a:xfrm>
            <a:off x="3082325" y="3224850"/>
            <a:ext cx="1014000" cy="408300"/>
          </a:xfrm>
          <a:prstGeom prst="rightArrow">
            <a:avLst>
              <a:gd fmla="val 50000" name="adj1"/>
              <a:gd fmla="val 50000" name="adj2"/>
            </a:avLst>
          </a:prstGeom>
          <a:solidFill>
            <a:schemeClr val="dk1"/>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2" name="Shape 102"/>
          <p:cNvSpPr txBox="1"/>
          <p:nvPr/>
        </p:nvSpPr>
        <p:spPr>
          <a:xfrm>
            <a:off x="6423775" y="627650"/>
            <a:ext cx="4358700" cy="695400"/>
          </a:xfrm>
          <a:prstGeom prst="rect">
            <a:avLst/>
          </a:prstGeom>
          <a:noFill/>
          <a:ln>
            <a:noFill/>
          </a:ln>
        </p:spPr>
        <p:txBody>
          <a:bodyPr anchorCtr="0" anchor="t" bIns="91425" lIns="91425" rIns="91425" tIns="91425">
            <a:noAutofit/>
          </a:bodyPr>
          <a:lstStyle/>
          <a:p>
            <a:pPr lvl="0" rtl="0">
              <a:spcBef>
                <a:spcPts val="0"/>
              </a:spcBef>
              <a:buNone/>
            </a:pPr>
            <a:r>
              <a:rPr b="1" lang="zh-TW" sz="3000">
                <a:solidFill>
                  <a:srgbClr val="FF0000"/>
                </a:solidFill>
              </a:rPr>
              <a:t>17</a:t>
            </a:r>
            <a:r>
              <a:rPr b="1" lang="zh-TW" sz="3000">
                <a:solidFill>
                  <a:srgbClr val="FF0000"/>
                </a:solidFill>
              </a:rPr>
              <a:t>世紀歐洲</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2813125" y="276000"/>
            <a:ext cx="6985200" cy="1016100"/>
          </a:xfrm>
          <a:prstGeom prst="rect">
            <a:avLst/>
          </a:prstGeom>
          <a:noFill/>
          <a:ln>
            <a:noFill/>
          </a:ln>
        </p:spPr>
        <p:txBody>
          <a:bodyPr anchorCtr="0" anchor="b" bIns="45700" lIns="91425" rIns="91425" tIns="45700">
            <a:noAutofit/>
          </a:bodyPr>
          <a:lstStyle/>
          <a:p>
            <a:pPr indent="0" lvl="0" marL="0" marR="0" rtl="0" algn="ctr">
              <a:lnSpc>
                <a:spcPct val="85000"/>
              </a:lnSpc>
              <a:spcBef>
                <a:spcPts val="0"/>
              </a:spcBef>
              <a:buClr>
                <a:srgbClr val="3F3F3F"/>
              </a:buClr>
              <a:buSzPct val="25000"/>
              <a:buFont typeface="Calibri"/>
              <a:buNone/>
            </a:pPr>
            <a:r>
              <a:rPr b="0" i="0" lang="zh-TW" u="none" cap="none" strike="noStrike">
                <a:solidFill>
                  <a:schemeClr val="dk1"/>
                </a:solidFill>
                <a:latin typeface="Calibri"/>
                <a:ea typeface="Calibri"/>
                <a:cs typeface="Calibri"/>
                <a:sym typeface="Calibri"/>
              </a:rPr>
              <a:t>咖啡的傳播(1)</a:t>
            </a:r>
          </a:p>
        </p:txBody>
      </p:sp>
      <p:graphicFrame>
        <p:nvGraphicFramePr>
          <p:cNvPr id="108" name="Shape 108"/>
          <p:cNvGraphicFramePr/>
          <p:nvPr/>
        </p:nvGraphicFramePr>
        <p:xfrm>
          <a:off x="968990" y="1705969"/>
          <a:ext cx="3000000" cy="3000000"/>
        </p:xfrm>
        <a:graphic>
          <a:graphicData uri="http://schemas.openxmlformats.org/drawingml/2006/table">
            <a:tbl>
              <a:tblPr bandRow="1" firstRow="1">
                <a:noFill/>
                <a:tableStyleId>{7F21D9A9-412D-44E3-9FC8-CFA421CAB4C0}</a:tableStyleId>
              </a:tblPr>
              <a:tblGrid>
                <a:gridCol w="3557825"/>
                <a:gridCol w="3557825"/>
                <a:gridCol w="3557825"/>
              </a:tblGrid>
              <a:tr h="650200">
                <a:tc>
                  <a:txBody>
                    <a:bodyPr>
                      <a:noAutofit/>
                    </a:bodyPr>
                    <a:lstStyle/>
                    <a:p>
                      <a:pPr indent="0" lvl="0" marL="0" marR="0" rtl="0" algn="ctr">
                        <a:spcBef>
                          <a:spcPts val="0"/>
                        </a:spcBef>
                        <a:buSzPct val="25000"/>
                        <a:buNone/>
                      </a:pPr>
                      <a:r>
                        <a:rPr lang="zh-TW" sz="3200" u="none" cap="none" strike="noStrike"/>
                        <a:t>時間</a:t>
                      </a:r>
                    </a:p>
                  </a:txBody>
                  <a:tcPr marT="45725" marB="45725" marR="91450" marL="91450"/>
                </a:tc>
                <a:tc>
                  <a:txBody>
                    <a:bodyPr>
                      <a:noAutofit/>
                    </a:bodyPr>
                    <a:lstStyle/>
                    <a:p>
                      <a:pPr indent="0" lvl="0" marL="0" marR="0" rtl="0" algn="ctr">
                        <a:spcBef>
                          <a:spcPts val="0"/>
                        </a:spcBef>
                        <a:buSzPct val="25000"/>
                        <a:buNone/>
                      </a:pPr>
                      <a:r>
                        <a:rPr lang="zh-TW" sz="3200" u="none" cap="none" strike="noStrike"/>
                        <a:t>地點</a:t>
                      </a:r>
                    </a:p>
                  </a:txBody>
                  <a:tcPr marT="45725" marB="45725" marR="91450" marL="91450"/>
                </a:tc>
                <a:tc>
                  <a:txBody>
                    <a:bodyPr>
                      <a:noAutofit/>
                    </a:bodyPr>
                    <a:lstStyle/>
                    <a:p>
                      <a:pPr indent="0" lvl="0" marL="0" marR="0" rtl="0" algn="ctr">
                        <a:spcBef>
                          <a:spcPts val="0"/>
                        </a:spcBef>
                        <a:buSzPct val="25000"/>
                        <a:buNone/>
                      </a:pPr>
                      <a:r>
                        <a:rPr lang="zh-TW" sz="3200" u="none" cap="none" strike="noStrike"/>
                        <a:t>事件</a:t>
                      </a:r>
                    </a:p>
                  </a:txBody>
                  <a:tcPr marT="45725" marB="45725" marR="91450" marL="91450"/>
                </a:tc>
              </a:tr>
              <a:tr h="3935450">
                <a:tc>
                  <a:txBody>
                    <a:bodyPr>
                      <a:noAutofit/>
                    </a:bodyPr>
                    <a:lstStyle/>
                    <a:p>
                      <a:pPr indent="0" lvl="0" marL="0" marR="0" rtl="0" algn="ctr">
                        <a:spcBef>
                          <a:spcPts val="0"/>
                        </a:spcBef>
                        <a:buSzPct val="25000"/>
                        <a:buNone/>
                      </a:pPr>
                      <a:r>
                        <a:t/>
                      </a:r>
                      <a:endParaRPr sz="2800" u="none" cap="none" strike="noStrike"/>
                    </a:p>
                    <a:p>
                      <a:pPr indent="0" lvl="0" marL="0" marR="0" rtl="0" algn="ctr">
                        <a:spcBef>
                          <a:spcPts val="0"/>
                        </a:spcBef>
                        <a:buSzPct val="25000"/>
                        <a:buNone/>
                      </a:pPr>
                      <a:r>
                        <a:t/>
                      </a:r>
                      <a:endParaRPr sz="2800" u="none" cap="none" strike="noStrike"/>
                    </a:p>
                    <a:p>
                      <a:pPr indent="0" lvl="0" marL="0" marR="0" rtl="0" algn="ctr">
                        <a:spcBef>
                          <a:spcPts val="0"/>
                        </a:spcBef>
                        <a:buSzPct val="25000"/>
                        <a:buNone/>
                      </a:pPr>
                      <a:r>
                        <a:t/>
                      </a:r>
                      <a:endParaRPr sz="2800" u="none" cap="none" strike="noStrike"/>
                    </a:p>
                    <a:p>
                      <a:pPr indent="0" lvl="0" marL="0" marR="0" rtl="0" algn="ctr">
                        <a:spcBef>
                          <a:spcPts val="0"/>
                        </a:spcBef>
                        <a:buSzPct val="25000"/>
                        <a:buNone/>
                      </a:pPr>
                      <a:r>
                        <a:t/>
                      </a:r>
                      <a:endParaRPr sz="2800"/>
                    </a:p>
                    <a:p>
                      <a:pPr indent="0" lvl="0" marL="0" marR="0" rtl="0" algn="ctr">
                        <a:spcBef>
                          <a:spcPts val="0"/>
                        </a:spcBef>
                        <a:buSzPct val="25000"/>
                        <a:buNone/>
                      </a:pPr>
                      <a:r>
                        <a:rPr lang="zh-TW" sz="2800" u="none" cap="none" strike="noStrike"/>
                        <a:t>十一世紀</a:t>
                      </a:r>
                    </a:p>
                  </a:txBody>
                  <a:tcPr marT="45725" marB="45725" marR="91450" marL="91450"/>
                </a:tc>
                <a:tc>
                  <a:txBody>
                    <a:bodyPr>
                      <a:noAutofit/>
                    </a:bodyPr>
                    <a:lstStyle/>
                    <a:p>
                      <a:pPr indent="0" lvl="0" marL="0" marR="0" rtl="0" algn="ctr">
                        <a:spcBef>
                          <a:spcPts val="0"/>
                        </a:spcBef>
                        <a:buSzPct val="25000"/>
                        <a:buNone/>
                      </a:pPr>
                      <a:r>
                        <a:t/>
                      </a:r>
                      <a:endParaRPr sz="2800" u="none" cap="none" strike="noStrike">
                        <a:solidFill>
                          <a:schemeClr val="lt1"/>
                        </a:solidFill>
                      </a:endParaRPr>
                    </a:p>
                    <a:p>
                      <a:pPr indent="0" lvl="0" marL="0" marR="0" rtl="0" algn="ctr">
                        <a:spcBef>
                          <a:spcPts val="0"/>
                        </a:spcBef>
                        <a:buSzPct val="25000"/>
                        <a:buNone/>
                      </a:pPr>
                      <a:r>
                        <a:t/>
                      </a:r>
                      <a:endParaRPr sz="2800" u="none" cap="none" strike="noStrike">
                        <a:solidFill>
                          <a:schemeClr val="lt1"/>
                        </a:solidFill>
                      </a:endParaRPr>
                    </a:p>
                    <a:p>
                      <a:pPr indent="0" lvl="0" marL="0" marR="0" rtl="0" algn="ctr">
                        <a:spcBef>
                          <a:spcPts val="0"/>
                        </a:spcBef>
                        <a:buSzPct val="25000"/>
                        <a:buNone/>
                      </a:pPr>
                      <a:r>
                        <a:t/>
                      </a:r>
                      <a:endParaRPr sz="2800" u="none" cap="none" strike="noStrike">
                        <a:solidFill>
                          <a:schemeClr val="lt1"/>
                        </a:solidFill>
                      </a:endParaRPr>
                    </a:p>
                    <a:p>
                      <a:pPr indent="0" lvl="0" marL="0" marR="0" rtl="0" algn="ctr">
                        <a:spcBef>
                          <a:spcPts val="0"/>
                        </a:spcBef>
                        <a:buSzPct val="25000"/>
                        <a:buNone/>
                      </a:pPr>
                      <a:r>
                        <a:t/>
                      </a:r>
                      <a:endParaRPr b="1" sz="2800"/>
                    </a:p>
                    <a:p>
                      <a:pPr indent="0" lvl="0" marL="0" marR="0" rtl="0" algn="ctr">
                        <a:spcBef>
                          <a:spcPts val="0"/>
                        </a:spcBef>
                        <a:buSzPct val="25000"/>
                        <a:buNone/>
                      </a:pPr>
                      <a:r>
                        <a:rPr lang="zh-TW" sz="2800" u="none" cap="none" strike="noStrike">
                          <a:solidFill>
                            <a:schemeClr val="dk1"/>
                          </a:solidFill>
                        </a:rPr>
                        <a:t>阿拉伯</a:t>
                      </a:r>
                    </a:p>
                  </a:txBody>
                  <a:tcPr marT="45725" marB="45725" marR="91450" marL="91450"/>
                </a:tc>
                <a:tc>
                  <a:txBody>
                    <a:bodyPr>
                      <a:noAutofit/>
                    </a:bodyPr>
                    <a:lstStyle/>
                    <a:p>
                      <a:pPr indent="-457200" lvl="0" marL="457200" marR="0" rtl="0" algn="l">
                        <a:spcBef>
                          <a:spcPts val="0"/>
                        </a:spcBef>
                        <a:buClr>
                          <a:schemeClr val="dk1"/>
                        </a:buClr>
                        <a:buSzPct val="100000"/>
                        <a:buFont typeface="Arial"/>
                        <a:buChar char="•"/>
                      </a:pPr>
                      <a:r>
                        <a:rPr lang="zh-TW" sz="2800" u="none" cap="none" strike="noStrike">
                          <a:solidFill>
                            <a:schemeClr val="dk1"/>
                          </a:solidFill>
                        </a:rPr>
                        <a:t>阿拉伯人將咖啡豆曬乾後再煎煮當胃藥喝。</a:t>
                      </a:r>
                    </a:p>
                    <a:p>
                      <a:pPr indent="-457200" lvl="0" marL="457200" marR="0" rtl="0" algn="l">
                        <a:spcBef>
                          <a:spcPts val="0"/>
                        </a:spcBef>
                        <a:buClr>
                          <a:schemeClr val="dk1"/>
                        </a:buClr>
                        <a:buSzPct val="100000"/>
                        <a:buFont typeface="Arial"/>
                        <a:buChar char="•"/>
                      </a:pPr>
                      <a:r>
                        <a:rPr lang="zh-TW" sz="2800" u="none" cap="none" strike="noStrike">
                          <a:solidFill>
                            <a:schemeClr val="dk1"/>
                          </a:solidFill>
                        </a:rPr>
                        <a:t>回教嚴禁教徒喝酒，於是回教徒們便用咖啡豆烘焙後的汁液代替酒類作為興奮性飲料飲用。</a:t>
                      </a:r>
                    </a:p>
                  </a:txBody>
                  <a:tcPr marT="45725" marB="45725" marR="91450" marL="91450"/>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type="title"/>
          </p:nvPr>
        </p:nvSpPr>
        <p:spPr>
          <a:xfrm>
            <a:off x="2558187" y="291250"/>
            <a:ext cx="7302600" cy="857100"/>
          </a:xfrm>
          <a:prstGeom prst="rect">
            <a:avLst/>
          </a:prstGeom>
          <a:noFill/>
          <a:ln>
            <a:noFill/>
          </a:ln>
        </p:spPr>
        <p:txBody>
          <a:bodyPr anchorCtr="0" anchor="b" bIns="45700" lIns="91425" rIns="91425" tIns="45700">
            <a:noAutofit/>
          </a:bodyPr>
          <a:lstStyle/>
          <a:p>
            <a:pPr indent="0" lvl="0" marL="0" marR="0" rtl="0" algn="ctr">
              <a:lnSpc>
                <a:spcPct val="85000"/>
              </a:lnSpc>
              <a:spcBef>
                <a:spcPts val="0"/>
              </a:spcBef>
              <a:buClr>
                <a:srgbClr val="3F3F3F"/>
              </a:buClr>
              <a:buSzPct val="25000"/>
              <a:buFont typeface="Calibri"/>
              <a:buNone/>
            </a:pPr>
            <a:r>
              <a:rPr b="0" i="0" lang="zh-TW" u="none" cap="none" strike="noStrike">
                <a:solidFill>
                  <a:schemeClr val="dk1"/>
                </a:solidFill>
                <a:latin typeface="Calibri"/>
                <a:ea typeface="Calibri"/>
                <a:cs typeface="Calibri"/>
                <a:sym typeface="Calibri"/>
              </a:rPr>
              <a:t>咖啡的傳播(2)</a:t>
            </a:r>
          </a:p>
        </p:txBody>
      </p:sp>
      <p:graphicFrame>
        <p:nvGraphicFramePr>
          <p:cNvPr id="114" name="Shape 114"/>
          <p:cNvGraphicFramePr/>
          <p:nvPr/>
        </p:nvGraphicFramePr>
        <p:xfrm>
          <a:off x="1141412" y="1719617"/>
          <a:ext cx="3000000" cy="3000000"/>
        </p:xfrm>
        <a:graphic>
          <a:graphicData uri="http://schemas.openxmlformats.org/drawingml/2006/table">
            <a:tbl>
              <a:tblPr bandRow="1" firstRow="1">
                <a:noFill/>
                <a:tableStyleId>{7F21D9A9-412D-44E3-9FC8-CFA421CAB4C0}</a:tableStyleId>
              </a:tblPr>
              <a:tblGrid>
                <a:gridCol w="3038125"/>
                <a:gridCol w="3549025"/>
                <a:gridCol w="3549025"/>
              </a:tblGrid>
              <a:tr h="802375">
                <a:tc>
                  <a:txBody>
                    <a:bodyPr>
                      <a:noAutofit/>
                    </a:bodyPr>
                    <a:lstStyle/>
                    <a:p>
                      <a:pPr indent="0" lvl="0" marL="0" marR="0" rtl="0" algn="ctr">
                        <a:spcBef>
                          <a:spcPts val="0"/>
                        </a:spcBef>
                        <a:buSzPct val="25000"/>
                        <a:buNone/>
                      </a:pPr>
                      <a:r>
                        <a:rPr lang="zh-TW" sz="3200" u="none" cap="none" strike="noStrike"/>
                        <a:t>時間</a:t>
                      </a:r>
                    </a:p>
                  </a:txBody>
                  <a:tcPr marT="45725" marB="45725" marR="91450" marL="91450"/>
                </a:tc>
                <a:tc>
                  <a:txBody>
                    <a:bodyPr>
                      <a:noAutofit/>
                    </a:bodyPr>
                    <a:lstStyle/>
                    <a:p>
                      <a:pPr indent="0" lvl="0" marL="0" marR="0" rtl="0" algn="ctr">
                        <a:spcBef>
                          <a:spcPts val="0"/>
                        </a:spcBef>
                        <a:buSzPct val="25000"/>
                        <a:buNone/>
                      </a:pPr>
                      <a:r>
                        <a:rPr lang="zh-TW" sz="3200" u="none" cap="none" strike="noStrike"/>
                        <a:t>地點</a:t>
                      </a:r>
                    </a:p>
                  </a:txBody>
                  <a:tcPr marT="45725" marB="45725" marR="91450" marL="91450"/>
                </a:tc>
                <a:tc>
                  <a:txBody>
                    <a:bodyPr>
                      <a:noAutofit/>
                    </a:bodyPr>
                    <a:lstStyle/>
                    <a:p>
                      <a:pPr indent="0" lvl="0" marL="0" marR="0" rtl="0" algn="ctr">
                        <a:spcBef>
                          <a:spcPts val="0"/>
                        </a:spcBef>
                        <a:buSzPct val="25000"/>
                        <a:buNone/>
                      </a:pPr>
                      <a:r>
                        <a:rPr lang="zh-TW" sz="3200" u="none" cap="none" strike="noStrike"/>
                        <a:t>事件</a:t>
                      </a:r>
                    </a:p>
                  </a:txBody>
                  <a:tcPr marT="45725" marB="45725" marR="91450" marL="91450"/>
                </a:tc>
              </a:tr>
              <a:tr h="3674075">
                <a:tc>
                  <a:txBody>
                    <a:bodyPr>
                      <a:noAutofit/>
                    </a:bodyPr>
                    <a:lstStyle/>
                    <a:p>
                      <a:pPr indent="0" lvl="0" marL="0" marR="0" rtl="0" algn="ctr">
                        <a:spcBef>
                          <a:spcPts val="0"/>
                        </a:spcBef>
                        <a:buSzPct val="25000"/>
                        <a:buNone/>
                      </a:pPr>
                      <a:r>
                        <a:t/>
                      </a:r>
                      <a:endParaRPr sz="2800" u="none" cap="none" strike="noStrike"/>
                    </a:p>
                    <a:p>
                      <a:pPr indent="0" lvl="0" marL="0" marR="0" rtl="0" algn="ctr">
                        <a:spcBef>
                          <a:spcPts val="0"/>
                        </a:spcBef>
                        <a:buSzPct val="25000"/>
                        <a:buNone/>
                      </a:pPr>
                      <a:r>
                        <a:t/>
                      </a:r>
                      <a:endParaRPr sz="2800" u="none" cap="none" strike="noStrike"/>
                    </a:p>
                    <a:p>
                      <a:pPr indent="0" lvl="0" marL="0" marR="0" rtl="0" algn="ctr">
                        <a:spcBef>
                          <a:spcPts val="0"/>
                        </a:spcBef>
                        <a:buSzPct val="25000"/>
                        <a:buNone/>
                      </a:pPr>
                      <a:r>
                        <a:t/>
                      </a:r>
                      <a:endParaRPr sz="2800"/>
                    </a:p>
                    <a:p>
                      <a:pPr indent="0" lvl="0" marL="0" marR="0" rtl="0" algn="ctr">
                        <a:spcBef>
                          <a:spcPts val="0"/>
                        </a:spcBef>
                        <a:buSzPct val="25000"/>
                        <a:buNone/>
                      </a:pPr>
                      <a:r>
                        <a:rPr lang="zh-TW" sz="2800" u="none" cap="none" strike="noStrike"/>
                        <a:t>十三世紀</a:t>
                      </a:r>
                    </a:p>
                  </a:txBody>
                  <a:tcPr marT="45725" marB="45725" marR="91450" marL="91450"/>
                </a:tc>
                <a:tc>
                  <a:txBody>
                    <a:bodyPr>
                      <a:noAutofit/>
                    </a:bodyPr>
                    <a:lstStyle/>
                    <a:p>
                      <a:pPr indent="0" lvl="0" marL="0" marR="0" rtl="0" algn="ctr">
                        <a:lnSpc>
                          <a:spcPct val="100000"/>
                        </a:lnSpc>
                        <a:spcBef>
                          <a:spcPts val="0"/>
                        </a:spcBef>
                        <a:spcAft>
                          <a:spcPts val="0"/>
                        </a:spcAft>
                        <a:buClr>
                          <a:schemeClr val="dk1"/>
                        </a:buClr>
                        <a:buSzPct val="25000"/>
                        <a:buFont typeface="Calibri"/>
                        <a:buNone/>
                      </a:pPr>
                      <a:r>
                        <a:t/>
                      </a:r>
                      <a:endParaRPr sz="2800" u="none" cap="none" strike="noStrike"/>
                    </a:p>
                    <a:p>
                      <a:pPr indent="0" lvl="0" marL="0" marR="0" rtl="0" algn="ctr">
                        <a:lnSpc>
                          <a:spcPct val="100000"/>
                        </a:lnSpc>
                        <a:spcBef>
                          <a:spcPts val="0"/>
                        </a:spcBef>
                        <a:spcAft>
                          <a:spcPts val="0"/>
                        </a:spcAft>
                        <a:buClr>
                          <a:schemeClr val="dk1"/>
                        </a:buClr>
                        <a:buSzPct val="25000"/>
                        <a:buFont typeface="Calibri"/>
                        <a:buNone/>
                      </a:pPr>
                      <a:r>
                        <a:t/>
                      </a:r>
                      <a:endParaRPr sz="2800" u="none" cap="none" strike="noStrike"/>
                    </a:p>
                    <a:p>
                      <a:pPr indent="0" lvl="0" marL="0" marR="0" rtl="0" algn="ctr">
                        <a:lnSpc>
                          <a:spcPct val="100000"/>
                        </a:lnSpc>
                        <a:spcBef>
                          <a:spcPts val="0"/>
                        </a:spcBef>
                        <a:spcAft>
                          <a:spcPts val="0"/>
                        </a:spcAft>
                        <a:buClr>
                          <a:schemeClr val="dk1"/>
                        </a:buClr>
                        <a:buSzPct val="25000"/>
                        <a:buFont typeface="Calibri"/>
                        <a:buNone/>
                      </a:pPr>
                      <a:r>
                        <a:t/>
                      </a:r>
                      <a:endParaRPr sz="2800"/>
                    </a:p>
                    <a:p>
                      <a:pPr indent="0" lvl="0" marL="0" marR="0" rtl="0" algn="ctr">
                        <a:lnSpc>
                          <a:spcPct val="100000"/>
                        </a:lnSpc>
                        <a:spcBef>
                          <a:spcPts val="0"/>
                        </a:spcBef>
                        <a:spcAft>
                          <a:spcPts val="0"/>
                        </a:spcAft>
                        <a:buClr>
                          <a:schemeClr val="dk1"/>
                        </a:buClr>
                        <a:buSzPct val="25000"/>
                        <a:buFont typeface="Calibri"/>
                        <a:buNone/>
                      </a:pPr>
                      <a:r>
                        <a:rPr lang="zh-TW" sz="2800" u="none" cap="none" strike="noStrike"/>
                        <a:t>埃及、敘利亞</a:t>
                      </a:r>
                    </a:p>
                  </a:txBody>
                  <a:tcPr marT="45725" marB="45725" marR="91450" marL="91450"/>
                </a:tc>
                <a:tc>
                  <a:txBody>
                    <a:bodyPr>
                      <a:noAutofit/>
                    </a:bodyPr>
                    <a:lstStyle/>
                    <a:p>
                      <a:pPr indent="-457200" lvl="0" marL="457200" marR="0" rtl="0" algn="l">
                        <a:spcBef>
                          <a:spcPts val="0"/>
                        </a:spcBef>
                        <a:buClr>
                          <a:schemeClr val="dk1"/>
                        </a:buClr>
                        <a:buSzPct val="100000"/>
                        <a:buFont typeface="Arial"/>
                        <a:buChar char="•"/>
                      </a:pPr>
                      <a:r>
                        <a:rPr lang="zh-TW" sz="2800" u="none" cap="none" strike="noStrike"/>
                        <a:t>先由阿拉伯傳至埃及，在傳到敘利亞、伊朗、土耳其，咖啡在12、13世紀時被阿拉伯人大量且有計劃的種植</a:t>
                      </a:r>
                    </a:p>
                  </a:txBody>
                  <a:tcPr marT="45725" marB="45725" marR="91450" marL="91450"/>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type="title"/>
          </p:nvPr>
        </p:nvSpPr>
        <p:spPr>
          <a:xfrm>
            <a:off x="2556900" y="387200"/>
            <a:ext cx="7383000" cy="1036200"/>
          </a:xfrm>
          <a:prstGeom prst="rect">
            <a:avLst/>
          </a:prstGeom>
          <a:noFill/>
          <a:ln>
            <a:noFill/>
          </a:ln>
        </p:spPr>
        <p:txBody>
          <a:bodyPr anchorCtr="0" anchor="b" bIns="45700" lIns="91425" rIns="91425" tIns="45700">
            <a:noAutofit/>
          </a:bodyPr>
          <a:lstStyle/>
          <a:p>
            <a:pPr indent="0" lvl="0" marL="0" marR="0" rtl="0" algn="ctr">
              <a:lnSpc>
                <a:spcPct val="85000"/>
              </a:lnSpc>
              <a:spcBef>
                <a:spcPts val="0"/>
              </a:spcBef>
              <a:buClr>
                <a:srgbClr val="3F3F3F"/>
              </a:buClr>
              <a:buSzPct val="25000"/>
              <a:buFont typeface="Calibri"/>
              <a:buNone/>
            </a:pPr>
            <a:r>
              <a:rPr b="0" i="0" lang="zh-TW" u="none" cap="none" strike="noStrike">
                <a:solidFill>
                  <a:schemeClr val="dk1"/>
                </a:solidFill>
                <a:latin typeface="Calibri"/>
                <a:ea typeface="Calibri"/>
                <a:cs typeface="Calibri"/>
                <a:sym typeface="Calibri"/>
              </a:rPr>
              <a:t>咖啡的傳播(3)</a:t>
            </a:r>
          </a:p>
        </p:txBody>
      </p:sp>
      <p:graphicFrame>
        <p:nvGraphicFramePr>
          <p:cNvPr id="120" name="Shape 120"/>
          <p:cNvGraphicFramePr/>
          <p:nvPr/>
        </p:nvGraphicFramePr>
        <p:xfrm>
          <a:off x="1033670" y="1726026"/>
          <a:ext cx="3000000" cy="3000000"/>
        </p:xfrm>
        <a:graphic>
          <a:graphicData uri="http://schemas.openxmlformats.org/drawingml/2006/table">
            <a:tbl>
              <a:tblPr bandRow="1" firstRow="1">
                <a:noFill/>
                <a:tableStyleId>{7F21D9A9-412D-44E3-9FC8-CFA421CAB4C0}</a:tableStyleId>
              </a:tblPr>
              <a:tblGrid>
                <a:gridCol w="2835975"/>
                <a:gridCol w="3591450"/>
                <a:gridCol w="4002050"/>
              </a:tblGrid>
              <a:tr h="709800">
                <a:tc>
                  <a:txBody>
                    <a:bodyPr>
                      <a:noAutofit/>
                    </a:bodyPr>
                    <a:lstStyle/>
                    <a:p>
                      <a:pPr indent="0" lvl="0" marL="0" marR="0" rtl="0" algn="ctr">
                        <a:spcBef>
                          <a:spcPts val="0"/>
                        </a:spcBef>
                        <a:buSzPct val="25000"/>
                        <a:buNone/>
                      </a:pPr>
                      <a:r>
                        <a:rPr lang="zh-TW" sz="3200" u="none" cap="none" strike="noStrike"/>
                        <a:t>時間</a:t>
                      </a:r>
                    </a:p>
                  </a:txBody>
                  <a:tcPr marT="45725" marB="45725" marR="91450" marL="91450"/>
                </a:tc>
                <a:tc>
                  <a:txBody>
                    <a:bodyPr>
                      <a:noAutofit/>
                    </a:bodyPr>
                    <a:lstStyle/>
                    <a:p>
                      <a:pPr indent="0" lvl="0" marL="0" marR="0" rtl="0" algn="ctr">
                        <a:spcBef>
                          <a:spcPts val="0"/>
                        </a:spcBef>
                        <a:buSzPct val="25000"/>
                        <a:buNone/>
                      </a:pPr>
                      <a:r>
                        <a:rPr lang="zh-TW" sz="3200" u="none" cap="none" strike="noStrike"/>
                        <a:t>地點</a:t>
                      </a:r>
                    </a:p>
                  </a:txBody>
                  <a:tcPr marT="45725" marB="45725" marR="91450" marL="91450"/>
                </a:tc>
                <a:tc>
                  <a:txBody>
                    <a:bodyPr>
                      <a:noAutofit/>
                    </a:bodyPr>
                    <a:lstStyle/>
                    <a:p>
                      <a:pPr indent="0" lvl="0" marL="0" marR="0" rtl="0" algn="ctr">
                        <a:spcBef>
                          <a:spcPts val="0"/>
                        </a:spcBef>
                        <a:buSzPct val="25000"/>
                        <a:buNone/>
                      </a:pPr>
                      <a:r>
                        <a:rPr lang="zh-TW" sz="3200" u="none" cap="none" strike="noStrike"/>
                        <a:t>事件</a:t>
                      </a:r>
                    </a:p>
                  </a:txBody>
                  <a:tcPr marT="45725" marB="45725" marR="91450" marL="91450"/>
                </a:tc>
              </a:tr>
              <a:tr h="3814850">
                <a:tc>
                  <a:txBody>
                    <a:bodyPr>
                      <a:noAutofit/>
                    </a:bodyPr>
                    <a:lstStyle/>
                    <a:p>
                      <a:pPr indent="0" lvl="0" marL="0" marR="0" rtl="0" algn="ctr">
                        <a:spcBef>
                          <a:spcPts val="0"/>
                        </a:spcBef>
                        <a:buSzPct val="25000"/>
                        <a:buNone/>
                      </a:pPr>
                      <a:r>
                        <a:t/>
                      </a:r>
                      <a:endParaRPr sz="2800" u="none" cap="none" strike="noStrike"/>
                    </a:p>
                    <a:p>
                      <a:pPr indent="0" lvl="0" marL="0" marR="0" rtl="0" algn="ctr">
                        <a:spcBef>
                          <a:spcPts val="0"/>
                        </a:spcBef>
                        <a:buSzPct val="25000"/>
                        <a:buNone/>
                      </a:pPr>
                      <a:r>
                        <a:t/>
                      </a:r>
                      <a:endParaRPr sz="2800" u="none" cap="none" strike="noStrike"/>
                    </a:p>
                    <a:p>
                      <a:pPr indent="0" lvl="0" marL="0" marR="0" rtl="0" algn="ctr">
                        <a:spcBef>
                          <a:spcPts val="0"/>
                        </a:spcBef>
                        <a:buSzPct val="25000"/>
                        <a:buNone/>
                      </a:pPr>
                      <a:r>
                        <a:t/>
                      </a:r>
                      <a:endParaRPr sz="2800" u="none" cap="none" strike="noStrike"/>
                    </a:p>
                    <a:p>
                      <a:pPr indent="0" lvl="0" marL="0" marR="0" rtl="0" algn="ctr">
                        <a:spcBef>
                          <a:spcPts val="0"/>
                        </a:spcBef>
                        <a:buSzPct val="25000"/>
                        <a:buNone/>
                      </a:pPr>
                      <a:r>
                        <a:rPr lang="zh-TW" sz="2800" u="none" cap="none" strike="noStrike"/>
                        <a:t>十六世紀</a:t>
                      </a:r>
                    </a:p>
                  </a:txBody>
                  <a:tcPr marT="45725" marB="45725" marR="91450" marL="91450"/>
                </a:tc>
                <a:tc>
                  <a:txBody>
                    <a:bodyPr>
                      <a:noAutofit/>
                    </a:bodyPr>
                    <a:lstStyle/>
                    <a:p>
                      <a:pPr indent="0" lvl="0" marL="0" marR="0" rtl="0" algn="ctr">
                        <a:spcBef>
                          <a:spcPts val="0"/>
                        </a:spcBef>
                        <a:buSzPct val="25000"/>
                        <a:buNone/>
                      </a:pPr>
                      <a:r>
                        <a:t/>
                      </a:r>
                      <a:endParaRPr sz="2800" u="none" cap="none" strike="noStrike"/>
                    </a:p>
                    <a:p>
                      <a:pPr indent="0" lvl="0" marL="0" marR="0" rtl="0" algn="ctr">
                        <a:spcBef>
                          <a:spcPts val="0"/>
                        </a:spcBef>
                        <a:buSzPct val="25000"/>
                        <a:buNone/>
                      </a:pPr>
                      <a:r>
                        <a:t/>
                      </a:r>
                      <a:endParaRPr sz="2800" u="none" cap="none" strike="noStrike"/>
                    </a:p>
                    <a:p>
                      <a:pPr indent="0" lvl="0" marL="0" marR="0" rtl="0" algn="ctr">
                        <a:spcBef>
                          <a:spcPts val="0"/>
                        </a:spcBef>
                        <a:buSzPct val="25000"/>
                        <a:buNone/>
                      </a:pPr>
                      <a:r>
                        <a:t/>
                      </a:r>
                      <a:endParaRPr sz="2800"/>
                    </a:p>
                    <a:p>
                      <a:pPr indent="0" lvl="0" marL="0" marR="0" rtl="0" algn="ctr">
                        <a:spcBef>
                          <a:spcPts val="0"/>
                        </a:spcBef>
                        <a:buSzPct val="25000"/>
                        <a:buNone/>
                      </a:pPr>
                      <a:r>
                        <a:rPr lang="zh-TW" sz="2800" u="none" cap="none" strike="noStrike"/>
                        <a:t>大馬士革</a:t>
                      </a:r>
                    </a:p>
                    <a:p>
                      <a:pPr indent="0" lvl="0" marL="0" marR="0" rtl="0" algn="ctr">
                        <a:spcBef>
                          <a:spcPts val="0"/>
                        </a:spcBef>
                        <a:buSzPct val="25000"/>
                        <a:buNone/>
                      </a:pPr>
                      <a:r>
                        <a:rPr lang="zh-TW" sz="2800" u="none" cap="none" strike="noStrike"/>
                        <a:t>(敘利亞首都)</a:t>
                      </a:r>
                    </a:p>
                  </a:txBody>
                  <a:tcPr marT="45725" marB="45725" marR="91450" marL="91450"/>
                </a:tc>
                <a:tc>
                  <a:txBody>
                    <a:bodyPr>
                      <a:noAutofit/>
                    </a:bodyPr>
                    <a:lstStyle/>
                    <a:p>
                      <a:pPr indent="-355600" lvl="0" marL="342900" marR="0" rtl="0" algn="l">
                        <a:spcBef>
                          <a:spcPts val="0"/>
                        </a:spcBef>
                        <a:buClr>
                          <a:schemeClr val="dk1"/>
                        </a:buClr>
                        <a:buSzPct val="100000"/>
                        <a:buFont typeface="Arial"/>
                        <a:buChar char="•"/>
                      </a:pPr>
                      <a:r>
                        <a:rPr lang="zh-TW" sz="2600" u="none" cap="none" strike="noStrike"/>
                        <a:t>中東的大馬士革誕生了全球第一家咖啡館（1530年），道路上也有可移動的咖啡帳棚，為商旅與軍隊服務，另一方面咖啡也以阿拉伯酒和土耳其人西征奧地利的名義，從威尼斯及馬賽港慢慢傳入歐洲。</a:t>
                      </a:r>
                    </a:p>
                  </a:txBody>
                  <a:tcPr marT="45725" marB="45725" marR="91450" marL="91450"/>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2809800" y="294575"/>
            <a:ext cx="6572400" cy="1001700"/>
          </a:xfrm>
          <a:prstGeom prst="rect">
            <a:avLst/>
          </a:prstGeom>
          <a:noFill/>
          <a:ln>
            <a:noFill/>
          </a:ln>
        </p:spPr>
        <p:txBody>
          <a:bodyPr anchorCtr="0" anchor="b" bIns="45700" lIns="91425" rIns="91425" tIns="45700">
            <a:noAutofit/>
          </a:bodyPr>
          <a:lstStyle/>
          <a:p>
            <a:pPr indent="0" lvl="0" marL="0" marR="0" rtl="0" algn="ctr">
              <a:lnSpc>
                <a:spcPct val="85000"/>
              </a:lnSpc>
              <a:spcBef>
                <a:spcPts val="0"/>
              </a:spcBef>
              <a:buClr>
                <a:srgbClr val="3F3F3F"/>
              </a:buClr>
              <a:buSzPct val="25000"/>
              <a:buFont typeface="Calibri"/>
              <a:buNone/>
            </a:pPr>
            <a:r>
              <a:rPr i="0" lang="zh-TW" u="none" cap="none" strike="noStrike">
                <a:solidFill>
                  <a:schemeClr val="dk1"/>
                </a:solidFill>
                <a:latin typeface="Calibri"/>
                <a:ea typeface="Calibri"/>
                <a:cs typeface="Calibri"/>
                <a:sym typeface="Calibri"/>
              </a:rPr>
              <a:t>咖啡的傳播(4)</a:t>
            </a:r>
          </a:p>
        </p:txBody>
      </p:sp>
      <p:graphicFrame>
        <p:nvGraphicFramePr>
          <p:cNvPr id="126" name="Shape 126"/>
          <p:cNvGraphicFramePr/>
          <p:nvPr/>
        </p:nvGraphicFramePr>
        <p:xfrm>
          <a:off x="782743" y="1519266"/>
          <a:ext cx="3000000" cy="3000000"/>
        </p:xfrm>
        <a:graphic>
          <a:graphicData uri="http://schemas.openxmlformats.org/drawingml/2006/table">
            <a:tbl>
              <a:tblPr bandRow="1" firstRow="1">
                <a:noFill/>
                <a:tableStyleId>{7F21D9A9-412D-44E3-9FC8-CFA421CAB4C0}</a:tableStyleId>
              </a:tblPr>
              <a:tblGrid>
                <a:gridCol w="3542175"/>
                <a:gridCol w="3542175"/>
                <a:gridCol w="3542175"/>
              </a:tblGrid>
              <a:tr h="945050">
                <a:tc>
                  <a:txBody>
                    <a:bodyPr>
                      <a:noAutofit/>
                    </a:bodyPr>
                    <a:lstStyle/>
                    <a:p>
                      <a:pPr indent="0" lvl="0" marL="0" marR="0" rtl="0" algn="ctr">
                        <a:spcBef>
                          <a:spcPts val="0"/>
                        </a:spcBef>
                        <a:buSzPct val="25000"/>
                        <a:buNone/>
                      </a:pPr>
                      <a:r>
                        <a:rPr lang="zh-TW" sz="3200" u="none" cap="none" strike="noStrike"/>
                        <a:t>時間</a:t>
                      </a:r>
                    </a:p>
                  </a:txBody>
                  <a:tcPr marT="45725" marB="45725" marR="91450" marL="91450"/>
                </a:tc>
                <a:tc>
                  <a:txBody>
                    <a:bodyPr>
                      <a:noAutofit/>
                    </a:bodyPr>
                    <a:lstStyle/>
                    <a:p>
                      <a:pPr indent="0" lvl="0" marL="0" marR="0" rtl="0" algn="ctr">
                        <a:spcBef>
                          <a:spcPts val="0"/>
                        </a:spcBef>
                        <a:buSzPct val="25000"/>
                        <a:buNone/>
                      </a:pPr>
                      <a:r>
                        <a:rPr lang="zh-TW" sz="3200" u="none" cap="none" strike="noStrike"/>
                        <a:t>地點</a:t>
                      </a:r>
                    </a:p>
                  </a:txBody>
                  <a:tcPr marT="45725" marB="45725" marR="91450" marL="91450"/>
                </a:tc>
                <a:tc>
                  <a:txBody>
                    <a:bodyPr>
                      <a:noAutofit/>
                    </a:bodyPr>
                    <a:lstStyle/>
                    <a:p>
                      <a:pPr indent="0" lvl="0" marL="0" marR="0" rtl="0" algn="ctr">
                        <a:spcBef>
                          <a:spcPts val="0"/>
                        </a:spcBef>
                        <a:buSzPct val="25000"/>
                        <a:buNone/>
                      </a:pPr>
                      <a:r>
                        <a:rPr lang="zh-TW" sz="3200" u="none" cap="none" strike="noStrike"/>
                        <a:t>事件</a:t>
                      </a:r>
                    </a:p>
                  </a:txBody>
                  <a:tcPr marT="45725" marB="45725" marR="91450" marL="91450"/>
                </a:tc>
              </a:tr>
              <a:tr h="3883900">
                <a:tc>
                  <a:txBody>
                    <a:bodyPr>
                      <a:noAutofit/>
                    </a:bodyPr>
                    <a:lstStyle/>
                    <a:p>
                      <a:pPr indent="0" lvl="0" marL="0" marR="0" rtl="0" algn="ctr">
                        <a:spcBef>
                          <a:spcPts val="0"/>
                        </a:spcBef>
                        <a:buSzPct val="25000"/>
                        <a:buNone/>
                      </a:pPr>
                      <a:r>
                        <a:t/>
                      </a:r>
                      <a:endParaRPr sz="2800" u="none" cap="none" strike="noStrike"/>
                    </a:p>
                    <a:p>
                      <a:pPr indent="0" lvl="0" marL="0" marR="0" rtl="0" algn="ctr">
                        <a:spcBef>
                          <a:spcPts val="0"/>
                        </a:spcBef>
                        <a:buSzPct val="25000"/>
                        <a:buNone/>
                      </a:pPr>
                      <a:r>
                        <a:t/>
                      </a:r>
                      <a:endParaRPr sz="2800" u="none" cap="none" strike="noStrike"/>
                    </a:p>
                    <a:p>
                      <a:pPr indent="0" lvl="0" marL="0" marR="0" rtl="0" algn="ctr">
                        <a:spcBef>
                          <a:spcPts val="0"/>
                        </a:spcBef>
                        <a:buSzPct val="25000"/>
                        <a:buNone/>
                      </a:pPr>
                      <a:r>
                        <a:t/>
                      </a:r>
                      <a:endParaRPr sz="2800"/>
                    </a:p>
                    <a:p>
                      <a:pPr indent="0" lvl="0" marL="0" marR="0" rtl="0" algn="ctr">
                        <a:spcBef>
                          <a:spcPts val="0"/>
                        </a:spcBef>
                        <a:buSzPct val="25000"/>
                        <a:buNone/>
                      </a:pPr>
                      <a:r>
                        <a:rPr lang="zh-TW" sz="3000" u="none" cap="none" strike="noStrike"/>
                        <a:t>十七世紀</a:t>
                      </a:r>
                    </a:p>
                  </a:txBody>
                  <a:tcPr marT="45725" marB="45725" marR="91450" marL="91450"/>
                </a:tc>
                <a:tc>
                  <a:txBody>
                    <a:bodyPr>
                      <a:noAutofit/>
                    </a:bodyPr>
                    <a:lstStyle/>
                    <a:p>
                      <a:pPr indent="0" lvl="0" marL="0" marR="0" rtl="0" algn="ctr">
                        <a:spcBef>
                          <a:spcPts val="0"/>
                        </a:spcBef>
                        <a:buSzPct val="25000"/>
                        <a:buNone/>
                      </a:pPr>
                      <a:r>
                        <a:t/>
                      </a:r>
                      <a:endParaRPr sz="2800" u="none" cap="none" strike="noStrike"/>
                    </a:p>
                    <a:p>
                      <a:pPr indent="0" lvl="0" marL="0" marR="0" rtl="0" algn="ctr">
                        <a:spcBef>
                          <a:spcPts val="0"/>
                        </a:spcBef>
                        <a:buSzPct val="25000"/>
                        <a:buNone/>
                      </a:pPr>
                      <a:r>
                        <a:t/>
                      </a:r>
                      <a:endParaRPr sz="2800" u="none" cap="none" strike="noStrike"/>
                    </a:p>
                    <a:p>
                      <a:pPr indent="0" lvl="0" marL="0" marR="0" rtl="0" algn="l">
                        <a:spcBef>
                          <a:spcPts val="0"/>
                        </a:spcBef>
                        <a:buSzPct val="25000"/>
                        <a:buNone/>
                      </a:pPr>
                      <a:r>
                        <a:t/>
                      </a:r>
                      <a:endParaRPr sz="3000"/>
                    </a:p>
                    <a:p>
                      <a:pPr indent="0" lvl="0" marL="0" marR="0" rtl="0" algn="ctr">
                        <a:spcBef>
                          <a:spcPts val="0"/>
                        </a:spcBef>
                        <a:buSzPct val="25000"/>
                        <a:buNone/>
                      </a:pPr>
                      <a:r>
                        <a:rPr lang="zh-TW" sz="3000" u="none" cap="none" strike="noStrike"/>
                        <a:t>歐洲</a:t>
                      </a:r>
                    </a:p>
                  </a:txBody>
                  <a:tcPr marT="45725" marB="45725" marR="91450" marL="91450"/>
                </a:tc>
                <a:tc>
                  <a:txBody>
                    <a:bodyPr>
                      <a:noAutofit/>
                    </a:bodyPr>
                    <a:lstStyle/>
                    <a:p>
                      <a:pPr indent="-323850" lvl="0" marL="285750" marR="0" rtl="0" algn="l">
                        <a:spcBef>
                          <a:spcPts val="0"/>
                        </a:spcBef>
                        <a:buClr>
                          <a:schemeClr val="dk1"/>
                        </a:buClr>
                        <a:buSzPct val="100000"/>
                        <a:buFont typeface="Arial"/>
                        <a:buChar char="•"/>
                      </a:pPr>
                      <a:r>
                        <a:rPr lang="zh-TW" sz="3000" u="none" cap="none" strike="noStrike"/>
                        <a:t>歐洲人喝咖啡的風氣則是17世紀由義大利商人在各地經商時傳開來的，而在威尼斯出現的第一家咖啡店</a:t>
                      </a:r>
                      <a:r>
                        <a:rPr lang="zh-TW" sz="3000"/>
                        <a:t>--</a:t>
                      </a:r>
                      <a:r>
                        <a:rPr lang="zh-TW" sz="3000" u="none" cap="none" strike="noStrike"/>
                        <a:t>寶緹德爾咖啡</a:t>
                      </a:r>
                    </a:p>
                  </a:txBody>
                  <a:tcPr marT="45725" marB="45725" marR="91450" marL="91450"/>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pic>
        <p:nvPicPr>
          <p:cNvPr id="132" name="Shape 132"/>
          <p:cNvPicPr preferRelativeResize="0"/>
          <p:nvPr/>
        </p:nvPicPr>
        <p:blipFill rotWithShape="1">
          <a:blip r:embed="rId3">
            <a:alphaModFix/>
          </a:blip>
          <a:srcRect b="0" l="0" r="0" t="0"/>
          <a:stretch/>
        </p:blipFill>
        <p:spPr>
          <a:xfrm>
            <a:off x="0" y="1654025"/>
            <a:ext cx="12192000" cy="5204100"/>
          </a:xfrm>
          <a:prstGeom prst="rect">
            <a:avLst/>
          </a:prstGeom>
          <a:noFill/>
          <a:ln>
            <a:noFill/>
          </a:ln>
        </p:spPr>
      </p:pic>
      <p:sp>
        <p:nvSpPr>
          <p:cNvPr id="133" name="Shape 133"/>
          <p:cNvSpPr txBox="1"/>
          <p:nvPr>
            <p:ph type="title"/>
          </p:nvPr>
        </p:nvSpPr>
        <p:spPr>
          <a:xfrm>
            <a:off x="3571800" y="84875"/>
            <a:ext cx="5048400" cy="893100"/>
          </a:xfrm>
          <a:prstGeom prst="rect">
            <a:avLst/>
          </a:prstGeom>
          <a:noFill/>
          <a:ln>
            <a:noFill/>
          </a:ln>
        </p:spPr>
        <p:txBody>
          <a:bodyPr anchorCtr="0" anchor="b" bIns="45700" lIns="91425" rIns="91425" tIns="45700">
            <a:noAutofit/>
          </a:bodyPr>
          <a:lstStyle/>
          <a:p>
            <a:pPr indent="0" lvl="0" marL="0" marR="0" rtl="0" algn="ctr">
              <a:lnSpc>
                <a:spcPct val="85000"/>
              </a:lnSpc>
              <a:spcBef>
                <a:spcPts val="0"/>
              </a:spcBef>
              <a:buClr>
                <a:schemeClr val="dk1"/>
              </a:buClr>
              <a:buSzPct val="25000"/>
              <a:buFont typeface="Arial"/>
              <a:buNone/>
            </a:pPr>
            <a:r>
              <a:rPr b="0" i="0" lang="zh-TW" u="none" cap="none" strike="noStrike">
                <a:solidFill>
                  <a:schemeClr val="dk1"/>
                </a:solidFill>
                <a:latin typeface="Arial"/>
                <a:ea typeface="Arial"/>
                <a:cs typeface="Arial"/>
                <a:sym typeface="Arial"/>
              </a:rPr>
              <a:t>咖啡帶</a:t>
            </a:r>
          </a:p>
        </p:txBody>
      </p:sp>
      <p:sp>
        <p:nvSpPr>
          <p:cNvPr id="134" name="Shape 134"/>
          <p:cNvSpPr/>
          <p:nvPr/>
        </p:nvSpPr>
        <p:spPr>
          <a:xfrm>
            <a:off x="498300" y="1092125"/>
            <a:ext cx="11195400" cy="56190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i="0" lang="zh-TW" sz="2400" u="none" cap="none" strike="noStrike">
                <a:solidFill>
                  <a:srgbClr val="262626"/>
                </a:solidFill>
                <a:latin typeface="Calibri"/>
                <a:ea typeface="Calibri"/>
                <a:cs typeface="Calibri"/>
                <a:sym typeface="Calibri"/>
              </a:rPr>
              <a:t>咖啡帶的圖示（黃色），綠色的部分是</a:t>
            </a:r>
            <a:r>
              <a:rPr lang="zh-TW" sz="2400">
                <a:solidFill>
                  <a:srgbClr val="262626"/>
                </a:solidFill>
                <a:latin typeface="Calibri"/>
                <a:ea typeface="Calibri"/>
                <a:cs typeface="Calibri"/>
                <a:sym typeface="Calibri"/>
              </a:rPr>
              <a:t>目前</a:t>
            </a:r>
            <a:r>
              <a:rPr b="0" i="0" lang="zh-TW" sz="2400" u="none" cap="none" strike="noStrike">
                <a:solidFill>
                  <a:srgbClr val="262626"/>
                </a:solidFill>
                <a:latin typeface="Calibri"/>
                <a:ea typeface="Calibri"/>
                <a:cs typeface="Calibri"/>
                <a:sym typeface="Calibri"/>
              </a:rPr>
              <a:t>最大的咖啡生產地區</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4082237" y="0"/>
            <a:ext cx="4027500" cy="1136700"/>
          </a:xfrm>
          <a:prstGeom prst="rect">
            <a:avLst/>
          </a:prstGeom>
        </p:spPr>
        <p:txBody>
          <a:bodyPr anchorCtr="0" anchor="b" bIns="121900" lIns="121900" rIns="121900" tIns="121900">
            <a:noAutofit/>
          </a:bodyPr>
          <a:lstStyle/>
          <a:p>
            <a:pPr lvl="0" algn="ctr">
              <a:spcBef>
                <a:spcPts val="0"/>
              </a:spcBef>
              <a:buNone/>
            </a:pPr>
            <a:r>
              <a:rPr lang="zh-TW" sz="3600">
                <a:solidFill>
                  <a:schemeClr val="dk1"/>
                </a:solidFill>
              </a:rPr>
              <a:t>三大主要產地</a:t>
            </a:r>
          </a:p>
        </p:txBody>
      </p:sp>
      <p:graphicFrame>
        <p:nvGraphicFramePr>
          <p:cNvPr id="141" name="Shape 141"/>
          <p:cNvGraphicFramePr/>
          <p:nvPr/>
        </p:nvGraphicFramePr>
        <p:xfrm>
          <a:off x="244325" y="1237962"/>
          <a:ext cx="3000000" cy="3000000"/>
        </p:xfrm>
        <a:graphic>
          <a:graphicData uri="http://schemas.openxmlformats.org/drawingml/2006/table">
            <a:tbl>
              <a:tblPr>
                <a:noFill/>
                <a:tableStyleId>{C5486B37-7725-4F0C-89A4-273C4F038618}</a:tableStyleId>
              </a:tblPr>
              <a:tblGrid>
                <a:gridCol w="2370500"/>
                <a:gridCol w="6507075"/>
                <a:gridCol w="2825750"/>
              </a:tblGrid>
              <a:tr h="661025">
                <a:tc>
                  <a:txBody>
                    <a:bodyPr>
                      <a:noAutofit/>
                    </a:bodyPr>
                    <a:lstStyle/>
                    <a:p>
                      <a:pPr lvl="0" rtl="0" algn="ctr">
                        <a:spcBef>
                          <a:spcPts val="0"/>
                        </a:spcBef>
                        <a:buNone/>
                      </a:pPr>
                      <a:r>
                        <a:rPr lang="zh-TW" sz="3000">
                          <a:solidFill>
                            <a:schemeClr val="dk1"/>
                          </a:solidFill>
                        </a:rPr>
                        <a:t>地區</a:t>
                      </a:r>
                    </a:p>
                  </a:txBody>
                  <a:tcPr marT="91425" marB="91425" marR="91425" marL="91425"/>
                </a:tc>
                <a:tc>
                  <a:txBody>
                    <a:bodyPr>
                      <a:noAutofit/>
                    </a:bodyPr>
                    <a:lstStyle/>
                    <a:p>
                      <a:pPr lvl="0" rtl="0" algn="ctr">
                        <a:spcBef>
                          <a:spcPts val="0"/>
                        </a:spcBef>
                        <a:buNone/>
                      </a:pPr>
                      <a:r>
                        <a:rPr lang="zh-TW" sz="3000">
                          <a:solidFill>
                            <a:schemeClr val="dk1"/>
                          </a:solidFill>
                        </a:rPr>
                        <a:t>咖啡口感</a:t>
                      </a:r>
                    </a:p>
                  </a:txBody>
                  <a:tcPr marT="91425" marB="91425" marR="91425" marL="91425"/>
                </a:tc>
                <a:tc>
                  <a:txBody>
                    <a:bodyPr>
                      <a:noAutofit/>
                    </a:bodyPr>
                    <a:lstStyle/>
                    <a:p>
                      <a:pPr lvl="0" rtl="0" algn="ctr">
                        <a:spcBef>
                          <a:spcPts val="0"/>
                        </a:spcBef>
                        <a:buNone/>
                      </a:pPr>
                      <a:r>
                        <a:rPr lang="zh-TW" sz="3000">
                          <a:solidFill>
                            <a:schemeClr val="dk1"/>
                          </a:solidFill>
                        </a:rPr>
                        <a:t>產地佔有率</a:t>
                      </a:r>
                    </a:p>
                  </a:txBody>
                  <a:tcPr marT="91425" marB="91425" marR="91425" marL="91425"/>
                </a:tc>
              </a:tr>
              <a:tr h="777225">
                <a:tc>
                  <a:txBody>
                    <a:bodyPr>
                      <a:noAutofit/>
                    </a:bodyPr>
                    <a:lstStyle/>
                    <a:p>
                      <a:pPr lvl="0">
                        <a:spcBef>
                          <a:spcPts val="0"/>
                        </a:spcBef>
                        <a:buNone/>
                      </a:pPr>
                      <a:r>
                        <a:rPr lang="zh-TW" sz="3000">
                          <a:solidFill>
                            <a:schemeClr val="dk1"/>
                          </a:solidFill>
                        </a:rPr>
                        <a:t>亞洲</a:t>
                      </a:r>
                    </a:p>
                  </a:txBody>
                  <a:tcPr marT="91425" marB="91425" marR="91425" marL="91425"/>
                </a:tc>
                <a:tc>
                  <a:txBody>
                    <a:bodyPr>
                      <a:noAutofit/>
                    </a:bodyPr>
                    <a:lstStyle/>
                    <a:p>
                      <a:pPr lvl="0" rtl="0">
                        <a:spcBef>
                          <a:spcPts val="0"/>
                        </a:spcBef>
                        <a:buNone/>
                      </a:pPr>
                      <a:r>
                        <a:rPr lang="zh-TW" sz="3000">
                          <a:solidFill>
                            <a:schemeClr val="dk1"/>
                          </a:solidFill>
                        </a:rPr>
                        <a:t>香氣濃郁，口感較苦</a:t>
                      </a:r>
                    </a:p>
                  </a:txBody>
                  <a:tcPr marT="91425" marB="91425" marR="91425" marL="91425"/>
                </a:tc>
                <a:tc>
                  <a:txBody>
                    <a:bodyPr>
                      <a:noAutofit/>
                    </a:bodyPr>
                    <a:lstStyle/>
                    <a:p>
                      <a:pPr lvl="0" rtl="0">
                        <a:spcBef>
                          <a:spcPts val="0"/>
                        </a:spcBef>
                        <a:buNone/>
                      </a:pPr>
                      <a:r>
                        <a:rPr lang="zh-TW" sz="3000">
                          <a:solidFill>
                            <a:schemeClr val="dk1"/>
                          </a:solidFill>
                        </a:rPr>
                        <a:t>10%</a:t>
                      </a:r>
                    </a:p>
                  </a:txBody>
                  <a:tcPr marT="91425" marB="91425" marR="91425" marL="91425"/>
                </a:tc>
              </a:tr>
              <a:tr h="736225">
                <a:tc>
                  <a:txBody>
                    <a:bodyPr>
                      <a:noAutofit/>
                    </a:bodyPr>
                    <a:lstStyle/>
                    <a:p>
                      <a:pPr lvl="0">
                        <a:spcBef>
                          <a:spcPts val="0"/>
                        </a:spcBef>
                        <a:buNone/>
                      </a:pPr>
                      <a:r>
                        <a:rPr lang="zh-TW" sz="3000">
                          <a:solidFill>
                            <a:schemeClr val="dk1"/>
                          </a:solidFill>
                        </a:rPr>
                        <a:t>非洲</a:t>
                      </a:r>
                    </a:p>
                  </a:txBody>
                  <a:tcPr marT="91425" marB="91425" marR="91425" marL="91425"/>
                </a:tc>
                <a:tc>
                  <a:txBody>
                    <a:bodyPr>
                      <a:noAutofit/>
                    </a:bodyPr>
                    <a:lstStyle/>
                    <a:p>
                      <a:pPr lvl="0" rtl="0">
                        <a:spcBef>
                          <a:spcPts val="0"/>
                        </a:spcBef>
                        <a:buNone/>
                      </a:pPr>
                      <a:r>
                        <a:rPr lang="zh-TW" sz="3000">
                          <a:solidFill>
                            <a:schemeClr val="dk1"/>
                          </a:solidFill>
                        </a:rPr>
                        <a:t>濃郁風味</a:t>
                      </a:r>
                    </a:p>
                  </a:txBody>
                  <a:tcPr marT="91425" marB="91425" marR="91425" marL="91425"/>
                </a:tc>
                <a:tc>
                  <a:txBody>
                    <a:bodyPr>
                      <a:noAutofit/>
                    </a:bodyPr>
                    <a:lstStyle/>
                    <a:p>
                      <a:pPr lvl="0" rtl="0">
                        <a:spcBef>
                          <a:spcPts val="0"/>
                        </a:spcBef>
                        <a:buNone/>
                      </a:pPr>
                      <a:r>
                        <a:rPr lang="zh-TW" sz="3000">
                          <a:solidFill>
                            <a:schemeClr val="dk1"/>
                          </a:solidFill>
                        </a:rPr>
                        <a:t>30%</a:t>
                      </a:r>
                    </a:p>
                  </a:txBody>
                  <a:tcPr marT="91425" marB="91425" marR="91425" marL="91425"/>
                </a:tc>
              </a:tr>
              <a:tr h="1103800">
                <a:tc rowSpan="2">
                  <a:txBody>
                    <a:bodyPr>
                      <a:noAutofit/>
                    </a:bodyPr>
                    <a:lstStyle/>
                    <a:p>
                      <a:pPr lvl="0" rtl="0">
                        <a:spcBef>
                          <a:spcPts val="0"/>
                        </a:spcBef>
                        <a:buNone/>
                      </a:pPr>
                      <a:r>
                        <a:rPr lang="zh-TW" sz="3000">
                          <a:solidFill>
                            <a:schemeClr val="dk1"/>
                          </a:solidFill>
                        </a:rPr>
                        <a:t>中、南美洲</a:t>
                      </a:r>
                    </a:p>
                  </a:txBody>
                  <a:tcPr marT="91425" marB="91425" marR="91425" marL="91425"/>
                </a:tc>
                <a:tc>
                  <a:txBody>
                    <a:bodyPr>
                      <a:noAutofit/>
                    </a:bodyPr>
                    <a:lstStyle/>
                    <a:p>
                      <a:pPr lvl="0" rtl="0">
                        <a:spcBef>
                          <a:spcPts val="0"/>
                        </a:spcBef>
                        <a:buNone/>
                      </a:pPr>
                      <a:r>
                        <a:rPr lang="zh-TW" sz="3000">
                          <a:solidFill>
                            <a:schemeClr val="dk1"/>
                          </a:solidFill>
                        </a:rPr>
                        <a:t>中美洲:清香中帶有果酸的味道</a:t>
                      </a:r>
                    </a:p>
                  </a:txBody>
                  <a:tcPr marT="91425" marB="91425" marR="91425" marL="91425"/>
                </a:tc>
                <a:tc rowSpan="2">
                  <a:txBody>
                    <a:bodyPr>
                      <a:noAutofit/>
                    </a:bodyPr>
                    <a:lstStyle/>
                    <a:p>
                      <a:pPr lvl="0" rtl="0">
                        <a:spcBef>
                          <a:spcPts val="0"/>
                        </a:spcBef>
                        <a:buNone/>
                      </a:pPr>
                      <a:r>
                        <a:rPr lang="zh-TW" sz="3000">
                          <a:solidFill>
                            <a:schemeClr val="dk1"/>
                          </a:solidFill>
                        </a:rPr>
                        <a:t>60%</a:t>
                      </a:r>
                    </a:p>
                  </a:txBody>
                  <a:tcPr marT="91425" marB="91425" marR="91425" marL="91425"/>
                </a:tc>
              </a:tr>
              <a:tr h="1103800">
                <a:tc vMerge="1"/>
                <a:tc>
                  <a:txBody>
                    <a:bodyPr>
                      <a:noAutofit/>
                    </a:bodyPr>
                    <a:lstStyle/>
                    <a:p>
                      <a:pPr lvl="0" rtl="0">
                        <a:spcBef>
                          <a:spcPts val="0"/>
                        </a:spcBef>
                        <a:buNone/>
                      </a:pPr>
                      <a:r>
                        <a:rPr lang="zh-TW" sz="3000">
                          <a:solidFill>
                            <a:schemeClr val="dk1"/>
                          </a:solidFill>
                        </a:rPr>
                        <a:t>南美洲:比較不苦、不酸的口感</a:t>
                      </a:r>
                    </a:p>
                  </a:txBody>
                  <a:tcPr marT="91425" marB="91425" marR="91425" marL="91425"/>
                </a:tc>
                <a:tc vMerge="1"/>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